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Ex1.xml" ContentType="application/vnd.ms-office.chartex+xml"/>
  <Override PartName="/ppt/charts/style21.xml" ContentType="application/vnd.ms-office.chartstyle+xml"/>
  <Override PartName="/ppt/charts/colors21.xml" ContentType="application/vnd.ms-office.chartcolorstyle+xml"/>
  <Override PartName="/ppt/charts/chart21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2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Ex2.xml" ContentType="application/vnd.ms-office.chartex+xml"/>
  <Override PartName="/ppt/charts/style24.xml" ContentType="application/vnd.ms-office.chartstyle+xml"/>
  <Override PartName="/ppt/charts/colors24.xml" ContentType="application/vnd.ms-office.chartcolorstyle+xml"/>
  <Override PartName="/ppt/charts/chart23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1.xml" ContentType="application/vnd.openxmlformats-officedocument.presentationml.notesSlide+xml"/>
  <Override PartName="/ppt/charts/chart24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5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6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2.xml" ContentType="application/vnd.openxmlformats-officedocument.presentationml.notesSlide+xml"/>
  <Override PartName="/ppt/charts/chart27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28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29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notesSlides/notesSlide3.xml" ContentType="application/vnd.openxmlformats-officedocument.presentationml.notesSlide+xml"/>
  <Override PartName="/ppt/charts/chart30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sldIdLst>
    <p:sldId id="257" r:id="rId2"/>
    <p:sldId id="258" r:id="rId3"/>
    <p:sldId id="263" r:id="rId4"/>
    <p:sldId id="264" r:id="rId5"/>
    <p:sldId id="278" r:id="rId6"/>
    <p:sldId id="259" r:id="rId7"/>
    <p:sldId id="265" r:id="rId8"/>
    <p:sldId id="260" r:id="rId9"/>
    <p:sldId id="266" r:id="rId10"/>
    <p:sldId id="280" r:id="rId11"/>
    <p:sldId id="267" r:id="rId12"/>
    <p:sldId id="281" r:id="rId13"/>
    <p:sldId id="270" r:id="rId14"/>
    <p:sldId id="282" r:id="rId15"/>
    <p:sldId id="268" r:id="rId16"/>
    <p:sldId id="283" r:id="rId17"/>
    <p:sldId id="269" r:id="rId18"/>
    <p:sldId id="284" r:id="rId19"/>
    <p:sldId id="261" r:id="rId20"/>
    <p:sldId id="271" r:id="rId21"/>
    <p:sldId id="262" r:id="rId22"/>
    <p:sldId id="272" r:id="rId23"/>
    <p:sldId id="273" r:id="rId24"/>
    <p:sldId id="274" r:id="rId25"/>
    <p:sldId id="275" r:id="rId26"/>
    <p:sldId id="276" r:id="rId27"/>
    <p:sldId id="285" r:id="rId28"/>
    <p:sldId id="286" r:id="rId29"/>
    <p:sldId id="277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DFE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638381-7118-4BA3-B537-336B6112EA58}" v="827" dt="2020-11-23T17:47:22.2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63" autoAdjust="0"/>
    <p:restoredTop sz="94660"/>
  </p:normalViewPr>
  <p:slideViewPr>
    <p:cSldViewPr snapToGrid="0">
      <p:cViewPr varScale="1">
        <p:scale>
          <a:sx n="62" d="100"/>
          <a:sy n="62" d="100"/>
        </p:scale>
        <p:origin x="120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yna Chuiko" userId="ab1e2215-bb2c-4935-bde2-397d8f6b02dc" providerId="ADAL" clId="{62638381-7118-4BA3-B537-336B6112EA58}"/>
    <pc:docChg chg="undo redo custSel addSld delSld modSld sldOrd modMainMaster">
      <pc:chgData name="Iryna Chuiko" userId="ab1e2215-bb2c-4935-bde2-397d8f6b02dc" providerId="ADAL" clId="{62638381-7118-4BA3-B537-336B6112EA58}" dt="2020-11-23T17:47:37.681" v="3199" actId="1076"/>
      <pc:docMkLst>
        <pc:docMk/>
      </pc:docMkLst>
      <pc:sldChg chg="modSp new del">
        <pc:chgData name="Iryna Chuiko" userId="ab1e2215-bb2c-4935-bde2-397d8f6b02dc" providerId="ADAL" clId="{62638381-7118-4BA3-B537-336B6112EA58}" dt="2020-11-14T12:42:44.011" v="6" actId="2696"/>
        <pc:sldMkLst>
          <pc:docMk/>
          <pc:sldMk cId="2050853407" sldId="256"/>
        </pc:sldMkLst>
        <pc:spChg chg="mod">
          <ac:chgData name="Iryna Chuiko" userId="ab1e2215-bb2c-4935-bde2-397d8f6b02dc" providerId="ADAL" clId="{62638381-7118-4BA3-B537-336B6112EA58}" dt="2020-11-14T12:42:17.410" v="4"/>
          <ac:spMkLst>
            <pc:docMk/>
            <pc:sldMk cId="2050853407" sldId="256"/>
            <ac:spMk id="2" creationId="{8B569E7C-C981-4368-A4EB-AED740C0A490}"/>
          </ac:spMkLst>
        </pc:spChg>
        <pc:spChg chg="mod">
          <ac:chgData name="Iryna Chuiko" userId="ab1e2215-bb2c-4935-bde2-397d8f6b02dc" providerId="ADAL" clId="{62638381-7118-4BA3-B537-336B6112EA58}" dt="2020-11-14T12:42:17.410" v="4"/>
          <ac:spMkLst>
            <pc:docMk/>
            <pc:sldMk cId="2050853407" sldId="256"/>
            <ac:spMk id="3" creationId="{968970AD-4A19-457D-A441-BEA92532FA4A}"/>
          </ac:spMkLst>
        </pc:spChg>
      </pc:sldChg>
      <pc:sldChg chg="addSp delSp modSp new mod">
        <pc:chgData name="Iryna Chuiko" userId="ab1e2215-bb2c-4935-bde2-397d8f6b02dc" providerId="ADAL" clId="{62638381-7118-4BA3-B537-336B6112EA58}" dt="2020-11-23T17:30:52.521" v="2935" actId="478"/>
        <pc:sldMkLst>
          <pc:docMk/>
          <pc:sldMk cId="3872193649" sldId="257"/>
        </pc:sldMkLst>
        <pc:spChg chg="add mod">
          <ac:chgData name="Iryna Chuiko" userId="ab1e2215-bb2c-4935-bde2-397d8f6b02dc" providerId="ADAL" clId="{62638381-7118-4BA3-B537-336B6112EA58}" dt="2020-11-17T13:48:49.931" v="2929" actId="1076"/>
          <ac:spMkLst>
            <pc:docMk/>
            <pc:sldMk cId="3872193649" sldId="257"/>
            <ac:spMk id="4" creationId="{8C51ECA1-6F5B-44FA-8899-F64A806A1032}"/>
          </ac:spMkLst>
        </pc:spChg>
        <pc:picChg chg="add del mod">
          <ac:chgData name="Iryna Chuiko" userId="ab1e2215-bb2c-4935-bde2-397d8f6b02dc" providerId="ADAL" clId="{62638381-7118-4BA3-B537-336B6112EA58}" dt="2020-11-14T13:10:56.927" v="261" actId="14826"/>
          <ac:picMkLst>
            <pc:docMk/>
            <pc:sldMk cId="3872193649" sldId="257"/>
            <ac:picMk id="3" creationId="{8367B24F-2BCE-4D67-9086-060CC5462444}"/>
          </ac:picMkLst>
        </pc:picChg>
        <pc:picChg chg="add mod">
          <ac:chgData name="Iryna Chuiko" userId="ab1e2215-bb2c-4935-bde2-397d8f6b02dc" providerId="ADAL" clId="{62638381-7118-4BA3-B537-336B6112EA58}" dt="2020-11-23T17:30:50.682" v="2934" actId="1076"/>
          <ac:picMkLst>
            <pc:docMk/>
            <pc:sldMk cId="3872193649" sldId="257"/>
            <ac:picMk id="5" creationId="{DAC49ECC-A33E-4D0A-B63C-BB740198F883}"/>
          </ac:picMkLst>
        </pc:picChg>
        <pc:picChg chg="add del mod">
          <ac:chgData name="Iryna Chuiko" userId="ab1e2215-bb2c-4935-bde2-397d8f6b02dc" providerId="ADAL" clId="{62638381-7118-4BA3-B537-336B6112EA58}" dt="2020-11-14T12:52:34.050" v="81" actId="478"/>
          <ac:picMkLst>
            <pc:docMk/>
            <pc:sldMk cId="3872193649" sldId="257"/>
            <ac:picMk id="6" creationId="{21DD81FA-EDE1-4E41-92B8-0A3057D05009}"/>
          </ac:picMkLst>
        </pc:picChg>
        <pc:picChg chg="add del mod">
          <ac:chgData name="Iryna Chuiko" userId="ab1e2215-bb2c-4935-bde2-397d8f6b02dc" providerId="ADAL" clId="{62638381-7118-4BA3-B537-336B6112EA58}" dt="2020-11-14T12:52:34.050" v="81" actId="478"/>
          <ac:picMkLst>
            <pc:docMk/>
            <pc:sldMk cId="3872193649" sldId="257"/>
            <ac:picMk id="8" creationId="{E6E0BE65-A80C-425D-95C4-9B738AA1F581}"/>
          </ac:picMkLst>
        </pc:picChg>
        <pc:picChg chg="add del mod">
          <ac:chgData name="Iryna Chuiko" userId="ab1e2215-bb2c-4935-bde2-397d8f6b02dc" providerId="ADAL" clId="{62638381-7118-4BA3-B537-336B6112EA58}" dt="2020-11-23T17:30:52.521" v="2935" actId="478"/>
          <ac:picMkLst>
            <pc:docMk/>
            <pc:sldMk cId="3872193649" sldId="257"/>
            <ac:picMk id="10" creationId="{C9992311-4CEA-4667-BFF4-8FFD96A3CE4E}"/>
          </ac:picMkLst>
        </pc:picChg>
        <pc:picChg chg="add mod">
          <ac:chgData name="Iryna Chuiko" userId="ab1e2215-bb2c-4935-bde2-397d8f6b02dc" providerId="ADAL" clId="{62638381-7118-4BA3-B537-336B6112EA58}" dt="2020-11-17T13:48:24.813" v="2927" actId="14100"/>
          <ac:picMkLst>
            <pc:docMk/>
            <pc:sldMk cId="3872193649" sldId="257"/>
            <ac:picMk id="12" creationId="{92121323-C24E-4498-BD91-CEF0B568CB62}"/>
          </ac:picMkLst>
        </pc:picChg>
        <pc:picChg chg="add del mod">
          <ac:chgData name="Iryna Chuiko" userId="ab1e2215-bb2c-4935-bde2-397d8f6b02dc" providerId="ADAL" clId="{62638381-7118-4BA3-B537-336B6112EA58}" dt="2020-11-14T12:53:19.155" v="87" actId="478"/>
          <ac:picMkLst>
            <pc:docMk/>
            <pc:sldMk cId="3872193649" sldId="257"/>
            <ac:picMk id="14" creationId="{8817CC28-DF64-4BBC-B0CB-813A00BDE399}"/>
          </ac:picMkLst>
        </pc:picChg>
        <pc:picChg chg="add mod">
          <ac:chgData name="Iryna Chuiko" userId="ab1e2215-bb2c-4935-bde2-397d8f6b02dc" providerId="ADAL" clId="{62638381-7118-4BA3-B537-336B6112EA58}" dt="2020-11-17T13:48:29.663" v="2928" actId="14100"/>
          <ac:picMkLst>
            <pc:docMk/>
            <pc:sldMk cId="3872193649" sldId="257"/>
            <ac:picMk id="16" creationId="{F3A57084-2351-460E-A9BE-5D9F80022A1C}"/>
          </ac:picMkLst>
        </pc:picChg>
        <pc:picChg chg="add del mod">
          <ac:chgData name="Iryna Chuiko" userId="ab1e2215-bb2c-4935-bde2-397d8f6b02dc" providerId="ADAL" clId="{62638381-7118-4BA3-B537-336B6112EA58}" dt="2020-11-14T13:09:43.924" v="234" actId="931"/>
          <ac:picMkLst>
            <pc:docMk/>
            <pc:sldMk cId="3872193649" sldId="257"/>
            <ac:picMk id="18" creationId="{97766A03-BD4F-4980-B845-373BABBAFB2F}"/>
          </ac:picMkLst>
        </pc:picChg>
      </pc:sldChg>
      <pc:sldChg chg="addSp delSp modSp new mod">
        <pc:chgData name="Iryna Chuiko" userId="ab1e2215-bb2c-4935-bde2-397d8f6b02dc" providerId="ADAL" clId="{62638381-7118-4BA3-B537-336B6112EA58}" dt="2020-11-23T17:31:32.488" v="2946" actId="1038"/>
        <pc:sldMkLst>
          <pc:docMk/>
          <pc:sldMk cId="2747434845" sldId="258"/>
        </pc:sldMkLst>
        <pc:spChg chg="add mod">
          <ac:chgData name="Iryna Chuiko" userId="ab1e2215-bb2c-4935-bde2-397d8f6b02dc" providerId="ADAL" clId="{62638381-7118-4BA3-B537-336B6112EA58}" dt="2020-11-15T12:26:19.055" v="778" actId="113"/>
          <ac:spMkLst>
            <pc:docMk/>
            <pc:sldMk cId="2747434845" sldId="258"/>
            <ac:spMk id="2" creationId="{22A5623F-8CCF-4E0B-B4BB-B9D57995BE4D}"/>
          </ac:spMkLst>
        </pc:spChg>
        <pc:spChg chg="add mod">
          <ac:chgData name="Iryna Chuiko" userId="ab1e2215-bb2c-4935-bde2-397d8f6b02dc" providerId="ADAL" clId="{62638381-7118-4BA3-B537-336B6112EA58}" dt="2020-11-15T12:26:28.143" v="779" actId="207"/>
          <ac:spMkLst>
            <pc:docMk/>
            <pc:sldMk cId="2747434845" sldId="258"/>
            <ac:spMk id="4" creationId="{991A31A3-8A35-4626-905B-F44D00E27947}"/>
          </ac:spMkLst>
        </pc:spChg>
        <pc:spChg chg="add mod">
          <ac:chgData name="Iryna Chuiko" userId="ab1e2215-bb2c-4935-bde2-397d8f6b02dc" providerId="ADAL" clId="{62638381-7118-4BA3-B537-336B6112EA58}" dt="2020-11-15T12:25:02.598" v="747" actId="1076"/>
          <ac:spMkLst>
            <pc:docMk/>
            <pc:sldMk cId="2747434845" sldId="258"/>
            <ac:spMk id="6" creationId="{EF7B704B-F264-4204-88F8-AB51DC4CB8ED}"/>
          </ac:spMkLst>
        </pc:spChg>
        <pc:spChg chg="add mod">
          <ac:chgData name="Iryna Chuiko" userId="ab1e2215-bb2c-4935-bde2-397d8f6b02dc" providerId="ADAL" clId="{62638381-7118-4BA3-B537-336B6112EA58}" dt="2020-11-15T14:29:25.191" v="2150" actId="113"/>
          <ac:spMkLst>
            <pc:docMk/>
            <pc:sldMk cId="2747434845" sldId="258"/>
            <ac:spMk id="8" creationId="{8DBD0169-ED4D-4D96-B8AF-2DD7559DC794}"/>
          </ac:spMkLst>
        </pc:spChg>
        <pc:picChg chg="add mod">
          <ac:chgData name="Iryna Chuiko" userId="ab1e2215-bb2c-4935-bde2-397d8f6b02dc" providerId="ADAL" clId="{62638381-7118-4BA3-B537-336B6112EA58}" dt="2020-11-23T17:31:24.102" v="2943" actId="1076"/>
          <ac:picMkLst>
            <pc:docMk/>
            <pc:sldMk cId="2747434845" sldId="258"/>
            <ac:picMk id="3" creationId="{1CE6D85B-CA7B-467B-9836-5BA2074B8193}"/>
          </ac:picMkLst>
        </pc:picChg>
        <pc:picChg chg="add del mod">
          <ac:chgData name="Iryna Chuiko" userId="ab1e2215-bb2c-4935-bde2-397d8f6b02dc" providerId="ADAL" clId="{62638381-7118-4BA3-B537-336B6112EA58}" dt="2020-11-23T17:31:03.018" v="2936" actId="478"/>
          <ac:picMkLst>
            <pc:docMk/>
            <pc:sldMk cId="2747434845" sldId="258"/>
            <ac:picMk id="5" creationId="{FDB3057C-BAC7-4381-845C-C926A760B1E8}"/>
          </ac:picMkLst>
        </pc:picChg>
        <pc:picChg chg="add mod">
          <ac:chgData name="Iryna Chuiko" userId="ab1e2215-bb2c-4935-bde2-397d8f6b02dc" providerId="ADAL" clId="{62638381-7118-4BA3-B537-336B6112EA58}" dt="2020-11-14T12:59:31.914" v="135" actId="14100"/>
          <ac:picMkLst>
            <pc:docMk/>
            <pc:sldMk cId="2747434845" sldId="258"/>
            <ac:picMk id="7" creationId="{51EEE991-5372-4320-860A-E9056BAA4C5D}"/>
          </ac:picMkLst>
        </pc:picChg>
        <pc:picChg chg="add mod">
          <ac:chgData name="Iryna Chuiko" userId="ab1e2215-bb2c-4935-bde2-397d8f6b02dc" providerId="ADAL" clId="{62638381-7118-4BA3-B537-336B6112EA58}" dt="2020-11-15T14:28:59.682" v="2125" actId="1076"/>
          <ac:picMkLst>
            <pc:docMk/>
            <pc:sldMk cId="2747434845" sldId="258"/>
            <ac:picMk id="9" creationId="{3E05E56F-6D21-4317-9DA1-C3177B1C24AE}"/>
          </ac:picMkLst>
        </pc:picChg>
        <pc:picChg chg="add mod">
          <ac:chgData name="Iryna Chuiko" userId="ab1e2215-bb2c-4935-bde2-397d8f6b02dc" providerId="ADAL" clId="{62638381-7118-4BA3-B537-336B6112EA58}" dt="2020-11-23T17:31:32.488" v="2946" actId="1038"/>
          <ac:picMkLst>
            <pc:docMk/>
            <pc:sldMk cId="2747434845" sldId="258"/>
            <ac:picMk id="10" creationId="{C5EECAB5-74A5-4AA7-A567-04BD868BBB75}"/>
          </ac:picMkLst>
        </pc:picChg>
      </pc:sldChg>
      <pc:sldChg chg="addSp delSp modSp new mod">
        <pc:chgData name="Iryna Chuiko" userId="ab1e2215-bb2c-4935-bde2-397d8f6b02dc" providerId="ADAL" clId="{62638381-7118-4BA3-B537-336B6112EA58}" dt="2020-11-23T17:32:47.480" v="2973"/>
        <pc:sldMkLst>
          <pc:docMk/>
          <pc:sldMk cId="4080680977" sldId="259"/>
        </pc:sldMkLst>
        <pc:spChg chg="add mod">
          <ac:chgData name="Iryna Chuiko" userId="ab1e2215-bb2c-4935-bde2-397d8f6b02dc" providerId="ADAL" clId="{62638381-7118-4BA3-B537-336B6112EA58}" dt="2020-11-15T11:36:35.736" v="368" actId="1076"/>
          <ac:spMkLst>
            <pc:docMk/>
            <pc:sldMk cId="4080680977" sldId="259"/>
            <ac:spMk id="4" creationId="{AB44DA87-091A-4AB4-8B5C-0F1077187AE1}"/>
          </ac:spMkLst>
        </pc:spChg>
        <pc:picChg chg="add mod">
          <ac:chgData name="Iryna Chuiko" userId="ab1e2215-bb2c-4935-bde2-397d8f6b02dc" providerId="ADAL" clId="{62638381-7118-4BA3-B537-336B6112EA58}" dt="2020-11-15T11:33:35.707" v="283" actId="931"/>
          <ac:picMkLst>
            <pc:docMk/>
            <pc:sldMk cId="4080680977" sldId="259"/>
            <ac:picMk id="3" creationId="{AA7141E8-E84B-4EDB-ADC2-77C94EBD419C}"/>
          </ac:picMkLst>
        </pc:picChg>
        <pc:picChg chg="add del">
          <ac:chgData name="Iryna Chuiko" userId="ab1e2215-bb2c-4935-bde2-397d8f6b02dc" providerId="ADAL" clId="{62638381-7118-4BA3-B537-336B6112EA58}" dt="2020-11-23T17:31:47.367" v="2950" actId="478"/>
          <ac:picMkLst>
            <pc:docMk/>
            <pc:sldMk cId="4080680977" sldId="259"/>
            <ac:picMk id="6" creationId="{D028E245-B988-4750-A5FB-9FB0B465B076}"/>
          </ac:picMkLst>
        </pc:picChg>
        <pc:picChg chg="add mod">
          <ac:chgData name="Iryna Chuiko" userId="ab1e2215-bb2c-4935-bde2-397d8f6b02dc" providerId="ADAL" clId="{62638381-7118-4BA3-B537-336B6112EA58}" dt="2020-11-23T17:32:47.480" v="2973"/>
          <ac:picMkLst>
            <pc:docMk/>
            <pc:sldMk cId="4080680977" sldId="259"/>
            <ac:picMk id="7" creationId="{02E466A5-658F-4160-BA4C-A199FDBCEC17}"/>
          </ac:picMkLst>
        </pc:picChg>
        <pc:picChg chg="add">
          <ac:chgData name="Iryna Chuiko" userId="ab1e2215-bb2c-4935-bde2-397d8f6b02dc" providerId="ADAL" clId="{62638381-7118-4BA3-B537-336B6112EA58}" dt="2020-11-15T11:36:25.086" v="367" actId="22"/>
          <ac:picMkLst>
            <pc:docMk/>
            <pc:sldMk cId="4080680977" sldId="259"/>
            <ac:picMk id="8" creationId="{7E515E3B-79F6-46AB-BA33-04B094666206}"/>
          </ac:picMkLst>
        </pc:picChg>
        <pc:picChg chg="add mod">
          <ac:chgData name="Iryna Chuiko" userId="ab1e2215-bb2c-4935-bde2-397d8f6b02dc" providerId="ADAL" clId="{62638381-7118-4BA3-B537-336B6112EA58}" dt="2020-11-15T11:36:49.204" v="370" actId="1076"/>
          <ac:picMkLst>
            <pc:docMk/>
            <pc:sldMk cId="4080680977" sldId="259"/>
            <ac:picMk id="10" creationId="{2BA32F4E-D9E0-4206-BBA3-FE689AFBCE9C}"/>
          </ac:picMkLst>
        </pc:picChg>
      </pc:sldChg>
      <pc:sldChg chg="addSp delSp modSp add mod">
        <pc:chgData name="Iryna Chuiko" userId="ab1e2215-bb2c-4935-bde2-397d8f6b02dc" providerId="ADAL" clId="{62638381-7118-4BA3-B537-336B6112EA58}" dt="2020-11-23T17:32:56.115" v="2975"/>
        <pc:sldMkLst>
          <pc:docMk/>
          <pc:sldMk cId="2721368287" sldId="260"/>
        </pc:sldMkLst>
        <pc:spChg chg="mod">
          <ac:chgData name="Iryna Chuiko" userId="ab1e2215-bb2c-4935-bde2-397d8f6b02dc" providerId="ADAL" clId="{62638381-7118-4BA3-B537-336B6112EA58}" dt="2020-11-15T12:47:27.863" v="851" actId="20577"/>
          <ac:spMkLst>
            <pc:docMk/>
            <pc:sldMk cId="2721368287" sldId="260"/>
            <ac:spMk id="4" creationId="{AB44DA87-091A-4AB4-8B5C-0F1077187AE1}"/>
          </ac:spMkLst>
        </pc:spChg>
        <pc:picChg chg="del">
          <ac:chgData name="Iryna Chuiko" userId="ab1e2215-bb2c-4935-bde2-397d8f6b02dc" providerId="ADAL" clId="{62638381-7118-4BA3-B537-336B6112EA58}" dt="2020-11-23T17:31:52.003" v="2952" actId="478"/>
          <ac:picMkLst>
            <pc:docMk/>
            <pc:sldMk cId="2721368287" sldId="260"/>
            <ac:picMk id="6" creationId="{D028E245-B988-4750-A5FB-9FB0B465B076}"/>
          </ac:picMkLst>
        </pc:picChg>
        <pc:picChg chg="add mod">
          <ac:chgData name="Iryna Chuiko" userId="ab1e2215-bb2c-4935-bde2-397d8f6b02dc" providerId="ADAL" clId="{62638381-7118-4BA3-B537-336B6112EA58}" dt="2020-11-23T17:32:56.115" v="2975"/>
          <ac:picMkLst>
            <pc:docMk/>
            <pc:sldMk cId="2721368287" sldId="260"/>
            <ac:picMk id="7" creationId="{0A47C16C-A7CF-4DC9-A8F3-2CDB35A6A1A7}"/>
          </ac:picMkLst>
        </pc:picChg>
      </pc:sldChg>
      <pc:sldChg chg="addSp delSp modSp add mod">
        <pc:chgData name="Iryna Chuiko" userId="ab1e2215-bb2c-4935-bde2-397d8f6b02dc" providerId="ADAL" clId="{62638381-7118-4BA3-B537-336B6112EA58}" dt="2020-11-23T17:33:22.630" v="2986"/>
        <pc:sldMkLst>
          <pc:docMk/>
          <pc:sldMk cId="381342702" sldId="261"/>
        </pc:sldMkLst>
        <pc:spChg chg="mod">
          <ac:chgData name="Iryna Chuiko" userId="ab1e2215-bb2c-4935-bde2-397d8f6b02dc" providerId="ADAL" clId="{62638381-7118-4BA3-B537-336B6112EA58}" dt="2020-11-15T12:05:57.508" v="565" actId="1076"/>
          <ac:spMkLst>
            <pc:docMk/>
            <pc:sldMk cId="381342702" sldId="261"/>
            <ac:spMk id="4" creationId="{AB44DA87-091A-4AB4-8B5C-0F1077187AE1}"/>
          </ac:spMkLst>
        </pc:spChg>
        <pc:picChg chg="del">
          <ac:chgData name="Iryna Chuiko" userId="ab1e2215-bb2c-4935-bde2-397d8f6b02dc" providerId="ADAL" clId="{62638381-7118-4BA3-B537-336B6112EA58}" dt="2020-11-23T17:32:21.092" v="2963" actId="478"/>
          <ac:picMkLst>
            <pc:docMk/>
            <pc:sldMk cId="381342702" sldId="261"/>
            <ac:picMk id="6" creationId="{D028E245-B988-4750-A5FB-9FB0B465B076}"/>
          </ac:picMkLst>
        </pc:picChg>
        <pc:picChg chg="add mod">
          <ac:chgData name="Iryna Chuiko" userId="ab1e2215-bb2c-4935-bde2-397d8f6b02dc" providerId="ADAL" clId="{62638381-7118-4BA3-B537-336B6112EA58}" dt="2020-11-23T17:33:22.630" v="2986"/>
          <ac:picMkLst>
            <pc:docMk/>
            <pc:sldMk cId="381342702" sldId="261"/>
            <ac:picMk id="7" creationId="{DE2A7357-1E06-46A6-A047-5362AF61F596}"/>
          </ac:picMkLst>
        </pc:picChg>
      </pc:sldChg>
      <pc:sldChg chg="addSp delSp modSp add mod">
        <pc:chgData name="Iryna Chuiko" userId="ab1e2215-bb2c-4935-bde2-397d8f6b02dc" providerId="ADAL" clId="{62638381-7118-4BA3-B537-336B6112EA58}" dt="2020-11-23T17:33:34.225" v="2988"/>
        <pc:sldMkLst>
          <pc:docMk/>
          <pc:sldMk cId="1943249808" sldId="262"/>
        </pc:sldMkLst>
        <pc:spChg chg="mod">
          <ac:chgData name="Iryna Chuiko" userId="ab1e2215-bb2c-4935-bde2-397d8f6b02dc" providerId="ADAL" clId="{62638381-7118-4BA3-B537-336B6112EA58}" dt="2020-11-15T12:07:06.032" v="639" actId="20577"/>
          <ac:spMkLst>
            <pc:docMk/>
            <pc:sldMk cId="1943249808" sldId="262"/>
            <ac:spMk id="4" creationId="{AB44DA87-091A-4AB4-8B5C-0F1077187AE1}"/>
          </ac:spMkLst>
        </pc:spChg>
        <pc:picChg chg="mod">
          <ac:chgData name="Iryna Chuiko" userId="ab1e2215-bb2c-4935-bde2-397d8f6b02dc" providerId="ADAL" clId="{62638381-7118-4BA3-B537-336B6112EA58}" dt="2020-11-15T12:06:59.020" v="636" actId="1076"/>
          <ac:picMkLst>
            <pc:docMk/>
            <pc:sldMk cId="1943249808" sldId="262"/>
            <ac:picMk id="3" creationId="{AA7141E8-E84B-4EDB-ADC2-77C94EBD419C}"/>
          </ac:picMkLst>
        </pc:picChg>
        <pc:picChg chg="del">
          <ac:chgData name="Iryna Chuiko" userId="ab1e2215-bb2c-4935-bde2-397d8f6b02dc" providerId="ADAL" clId="{62638381-7118-4BA3-B537-336B6112EA58}" dt="2020-11-23T17:32:25.073" v="2965" actId="478"/>
          <ac:picMkLst>
            <pc:docMk/>
            <pc:sldMk cId="1943249808" sldId="262"/>
            <ac:picMk id="6" creationId="{D028E245-B988-4750-A5FB-9FB0B465B076}"/>
          </ac:picMkLst>
        </pc:picChg>
        <pc:picChg chg="add mod">
          <ac:chgData name="Iryna Chuiko" userId="ab1e2215-bb2c-4935-bde2-397d8f6b02dc" providerId="ADAL" clId="{62638381-7118-4BA3-B537-336B6112EA58}" dt="2020-11-23T17:33:34.225" v="2988"/>
          <ac:picMkLst>
            <pc:docMk/>
            <pc:sldMk cId="1943249808" sldId="262"/>
            <ac:picMk id="7" creationId="{386F5533-D0D0-4288-A8CC-A5F5C243BD61}"/>
          </ac:picMkLst>
        </pc:picChg>
      </pc:sldChg>
      <pc:sldChg chg="addSp delSp modSp add mod">
        <pc:chgData name="Iryna Chuiko" userId="ab1e2215-bb2c-4935-bde2-397d8f6b02dc" providerId="ADAL" clId="{62638381-7118-4BA3-B537-336B6112EA58}" dt="2020-11-23T17:32:37.424" v="2968"/>
        <pc:sldMkLst>
          <pc:docMk/>
          <pc:sldMk cId="91527316" sldId="263"/>
        </pc:sldMkLst>
        <pc:spChg chg="mod">
          <ac:chgData name="Iryna Chuiko" userId="ab1e2215-bb2c-4935-bde2-397d8f6b02dc" providerId="ADAL" clId="{62638381-7118-4BA3-B537-336B6112EA58}" dt="2020-11-15T12:27:47.564" v="802" actId="14100"/>
          <ac:spMkLst>
            <pc:docMk/>
            <pc:sldMk cId="91527316" sldId="263"/>
            <ac:spMk id="2" creationId="{22A5623F-8CCF-4E0B-B4BB-B9D57995BE4D}"/>
          </ac:spMkLst>
        </pc:spChg>
        <pc:spChg chg="del mod">
          <ac:chgData name="Iryna Chuiko" userId="ab1e2215-bb2c-4935-bde2-397d8f6b02dc" providerId="ADAL" clId="{62638381-7118-4BA3-B537-336B6112EA58}" dt="2020-11-15T12:27:42.723" v="797"/>
          <ac:spMkLst>
            <pc:docMk/>
            <pc:sldMk cId="91527316" sldId="263"/>
            <ac:spMk id="4" creationId="{991A31A3-8A35-4626-905B-F44D00E27947}"/>
          </ac:spMkLst>
        </pc:spChg>
        <pc:spChg chg="del mod">
          <ac:chgData name="Iryna Chuiko" userId="ab1e2215-bb2c-4935-bde2-397d8f6b02dc" providerId="ADAL" clId="{62638381-7118-4BA3-B537-336B6112EA58}" dt="2020-11-15T12:27:42.725" v="799"/>
          <ac:spMkLst>
            <pc:docMk/>
            <pc:sldMk cId="91527316" sldId="263"/>
            <ac:spMk id="6" creationId="{EF7B704B-F264-4204-88F8-AB51DC4CB8ED}"/>
          </ac:spMkLst>
        </pc:spChg>
        <pc:spChg chg="del mod">
          <ac:chgData name="Iryna Chuiko" userId="ab1e2215-bb2c-4935-bde2-397d8f6b02dc" providerId="ADAL" clId="{62638381-7118-4BA3-B537-336B6112EA58}" dt="2020-11-15T12:27:42.728" v="801"/>
          <ac:spMkLst>
            <pc:docMk/>
            <pc:sldMk cId="91527316" sldId="263"/>
            <ac:spMk id="8" creationId="{8DBD0169-ED4D-4D96-B8AF-2DD7559DC794}"/>
          </ac:spMkLst>
        </pc:spChg>
        <pc:spChg chg="add mod">
          <ac:chgData name="Iryna Chuiko" userId="ab1e2215-bb2c-4935-bde2-397d8f6b02dc" providerId="ADAL" clId="{62638381-7118-4BA3-B537-336B6112EA58}" dt="2020-11-15T13:01:12.928" v="1111" actId="207"/>
          <ac:spMkLst>
            <pc:docMk/>
            <pc:sldMk cId="91527316" sldId="263"/>
            <ac:spMk id="13" creationId="{695693F4-2314-4837-BA14-35517359AFC0}"/>
          </ac:spMkLst>
        </pc:spChg>
        <pc:spChg chg="add mod">
          <ac:chgData name="Iryna Chuiko" userId="ab1e2215-bb2c-4935-bde2-397d8f6b02dc" providerId="ADAL" clId="{62638381-7118-4BA3-B537-336B6112EA58}" dt="2020-11-15T13:00:56.077" v="1098" actId="20577"/>
          <ac:spMkLst>
            <pc:docMk/>
            <pc:sldMk cId="91527316" sldId="263"/>
            <ac:spMk id="15" creationId="{5106AE0F-43FD-4D42-B51C-D348CE4334E6}"/>
          </ac:spMkLst>
        </pc:spChg>
        <pc:spChg chg="add mod">
          <ac:chgData name="Iryna Chuiko" userId="ab1e2215-bb2c-4935-bde2-397d8f6b02dc" providerId="ADAL" clId="{62638381-7118-4BA3-B537-336B6112EA58}" dt="2020-11-15T13:01:16.385" v="1112" actId="207"/>
          <ac:spMkLst>
            <pc:docMk/>
            <pc:sldMk cId="91527316" sldId="263"/>
            <ac:spMk id="17" creationId="{D117EEE7-8898-4474-A8EB-C580457E195C}"/>
          </ac:spMkLst>
        </pc:spChg>
        <pc:graphicFrameChg chg="add mod">
          <ac:chgData name="Iryna Chuiko" userId="ab1e2215-bb2c-4935-bde2-397d8f6b02dc" providerId="ADAL" clId="{62638381-7118-4BA3-B537-336B6112EA58}" dt="2020-11-15T13:01:48.931" v="1114" actId="255"/>
          <ac:graphicFrameMkLst>
            <pc:docMk/>
            <pc:sldMk cId="91527316" sldId="263"/>
            <ac:graphicFrameMk id="12" creationId="{F6946B24-3689-4D1C-A04E-0BCD8118A254}"/>
          </ac:graphicFrameMkLst>
        </pc:graphicFrameChg>
        <pc:picChg chg="mod">
          <ac:chgData name="Iryna Chuiko" userId="ab1e2215-bb2c-4935-bde2-397d8f6b02dc" providerId="ADAL" clId="{62638381-7118-4BA3-B537-336B6112EA58}" dt="2020-11-15T13:00:36.027" v="1082" actId="1076"/>
          <ac:picMkLst>
            <pc:docMk/>
            <pc:sldMk cId="91527316" sldId="263"/>
            <ac:picMk id="3" creationId="{1CE6D85B-CA7B-467B-9836-5BA2074B8193}"/>
          </ac:picMkLst>
        </pc:picChg>
        <pc:picChg chg="del">
          <ac:chgData name="Iryna Chuiko" userId="ab1e2215-bb2c-4935-bde2-397d8f6b02dc" providerId="ADAL" clId="{62638381-7118-4BA3-B537-336B6112EA58}" dt="2020-11-23T17:31:38.422" v="2947" actId="478"/>
          <ac:picMkLst>
            <pc:docMk/>
            <pc:sldMk cId="91527316" sldId="263"/>
            <ac:picMk id="5" creationId="{FDB3057C-BAC7-4381-845C-C926A760B1E8}"/>
          </ac:picMkLst>
        </pc:picChg>
        <pc:picChg chg="mod">
          <ac:chgData name="Iryna Chuiko" userId="ab1e2215-bb2c-4935-bde2-397d8f6b02dc" providerId="ADAL" clId="{62638381-7118-4BA3-B537-336B6112EA58}" dt="2020-11-15T12:58:57.112" v="1048" actId="1076"/>
          <ac:picMkLst>
            <pc:docMk/>
            <pc:sldMk cId="91527316" sldId="263"/>
            <ac:picMk id="9" creationId="{3E05E56F-6D21-4317-9DA1-C3177B1C24AE}"/>
          </ac:picMkLst>
        </pc:picChg>
        <pc:picChg chg="add mod">
          <ac:chgData name="Iryna Chuiko" userId="ab1e2215-bb2c-4935-bde2-397d8f6b02dc" providerId="ADAL" clId="{62638381-7118-4BA3-B537-336B6112EA58}" dt="2020-11-23T17:32:37.424" v="2968"/>
          <ac:picMkLst>
            <pc:docMk/>
            <pc:sldMk cId="91527316" sldId="263"/>
            <ac:picMk id="11" creationId="{43F71D1D-D293-4138-842A-1CA45715A259}"/>
          </ac:picMkLst>
        </pc:picChg>
      </pc:sldChg>
      <pc:sldChg chg="addSp delSp modSp add mod">
        <pc:chgData name="Iryna Chuiko" userId="ab1e2215-bb2c-4935-bde2-397d8f6b02dc" providerId="ADAL" clId="{62638381-7118-4BA3-B537-336B6112EA58}" dt="2020-11-23T17:32:40.107" v="2969"/>
        <pc:sldMkLst>
          <pc:docMk/>
          <pc:sldMk cId="1028839233" sldId="264"/>
        </pc:sldMkLst>
        <pc:spChg chg="mod">
          <ac:chgData name="Iryna Chuiko" userId="ab1e2215-bb2c-4935-bde2-397d8f6b02dc" providerId="ADAL" clId="{62638381-7118-4BA3-B537-336B6112EA58}" dt="2020-11-15T12:49:00.767" v="937" actId="1076"/>
          <ac:spMkLst>
            <pc:docMk/>
            <pc:sldMk cId="1028839233" sldId="264"/>
            <ac:spMk id="2" creationId="{22A5623F-8CCF-4E0B-B4BB-B9D57995BE4D}"/>
          </ac:spMkLst>
        </pc:spChg>
        <pc:graphicFrameChg chg="add mod">
          <ac:chgData name="Iryna Chuiko" userId="ab1e2215-bb2c-4935-bde2-397d8f6b02dc" providerId="ADAL" clId="{62638381-7118-4BA3-B537-336B6112EA58}" dt="2020-11-15T15:22:32.760" v="2695" actId="207"/>
          <ac:graphicFrameMkLst>
            <pc:docMk/>
            <pc:sldMk cId="1028839233" sldId="264"/>
            <ac:graphicFrameMk id="8" creationId="{34805F12-1C56-461E-930A-136883CD9E5E}"/>
          </ac:graphicFrameMkLst>
        </pc:graphicFrameChg>
        <pc:graphicFrameChg chg="del">
          <ac:chgData name="Iryna Chuiko" userId="ab1e2215-bb2c-4935-bde2-397d8f6b02dc" providerId="ADAL" clId="{62638381-7118-4BA3-B537-336B6112EA58}" dt="2020-11-15T12:48:12.043" v="856" actId="478"/>
          <ac:graphicFrameMkLst>
            <pc:docMk/>
            <pc:sldMk cId="1028839233" sldId="264"/>
            <ac:graphicFrameMk id="12" creationId="{F6946B24-3689-4D1C-A04E-0BCD8118A254}"/>
          </ac:graphicFrameMkLst>
        </pc:graphicFrameChg>
        <pc:picChg chg="mod">
          <ac:chgData name="Iryna Chuiko" userId="ab1e2215-bb2c-4935-bde2-397d8f6b02dc" providerId="ADAL" clId="{62638381-7118-4BA3-B537-336B6112EA58}" dt="2020-11-15T12:55:52.200" v="1037" actId="1076"/>
          <ac:picMkLst>
            <pc:docMk/>
            <pc:sldMk cId="1028839233" sldId="264"/>
            <ac:picMk id="3" creationId="{1CE6D85B-CA7B-467B-9836-5BA2074B8193}"/>
          </ac:picMkLst>
        </pc:picChg>
        <pc:picChg chg="del">
          <ac:chgData name="Iryna Chuiko" userId="ab1e2215-bb2c-4935-bde2-397d8f6b02dc" providerId="ADAL" clId="{62638381-7118-4BA3-B537-336B6112EA58}" dt="2020-11-23T17:31:41.920" v="2948" actId="478"/>
          <ac:picMkLst>
            <pc:docMk/>
            <pc:sldMk cId="1028839233" sldId="264"/>
            <ac:picMk id="5" creationId="{FDB3057C-BAC7-4381-845C-C926A760B1E8}"/>
          </ac:picMkLst>
        </pc:picChg>
        <pc:picChg chg="mod">
          <ac:chgData name="Iryna Chuiko" userId="ab1e2215-bb2c-4935-bde2-397d8f6b02dc" providerId="ADAL" clId="{62638381-7118-4BA3-B537-336B6112EA58}" dt="2020-11-15T12:59:05.646" v="1049" actId="1076"/>
          <ac:picMkLst>
            <pc:docMk/>
            <pc:sldMk cId="1028839233" sldId="264"/>
            <ac:picMk id="9" creationId="{3E05E56F-6D21-4317-9DA1-C3177B1C24AE}"/>
          </ac:picMkLst>
        </pc:picChg>
        <pc:picChg chg="add mod">
          <ac:chgData name="Iryna Chuiko" userId="ab1e2215-bb2c-4935-bde2-397d8f6b02dc" providerId="ADAL" clId="{62638381-7118-4BA3-B537-336B6112EA58}" dt="2020-11-23T17:32:40.107" v="2969"/>
          <ac:picMkLst>
            <pc:docMk/>
            <pc:sldMk cId="1028839233" sldId="264"/>
            <ac:picMk id="10" creationId="{AC92DF5D-17D8-403A-A103-DE0BD2542660}"/>
          </ac:picMkLst>
        </pc:picChg>
      </pc:sldChg>
      <pc:sldChg chg="addSp delSp modSp add mod ord">
        <pc:chgData name="Iryna Chuiko" userId="ab1e2215-bb2c-4935-bde2-397d8f6b02dc" providerId="ADAL" clId="{62638381-7118-4BA3-B537-336B6112EA58}" dt="2020-11-23T17:32:52.951" v="2974"/>
        <pc:sldMkLst>
          <pc:docMk/>
          <pc:sldMk cId="1389706083" sldId="265"/>
        </pc:sldMkLst>
        <pc:spChg chg="mod">
          <ac:chgData name="Iryna Chuiko" userId="ab1e2215-bb2c-4935-bde2-397d8f6b02dc" providerId="ADAL" clId="{62638381-7118-4BA3-B537-336B6112EA58}" dt="2020-11-15T13:52:54.616" v="1776" actId="1076"/>
          <ac:spMkLst>
            <pc:docMk/>
            <pc:sldMk cId="1389706083" sldId="265"/>
            <ac:spMk id="2" creationId="{22A5623F-8CCF-4E0B-B4BB-B9D57995BE4D}"/>
          </ac:spMkLst>
        </pc:spChg>
        <pc:spChg chg="del mod">
          <ac:chgData name="Iryna Chuiko" userId="ab1e2215-bb2c-4935-bde2-397d8f6b02dc" providerId="ADAL" clId="{62638381-7118-4BA3-B537-336B6112EA58}" dt="2020-11-15T13:03:20.548" v="1129"/>
          <ac:spMkLst>
            <pc:docMk/>
            <pc:sldMk cId="1389706083" sldId="265"/>
            <ac:spMk id="13" creationId="{695693F4-2314-4837-BA14-35517359AFC0}"/>
          </ac:spMkLst>
        </pc:spChg>
        <pc:spChg chg="del mod">
          <ac:chgData name="Iryna Chuiko" userId="ab1e2215-bb2c-4935-bde2-397d8f6b02dc" providerId="ADAL" clId="{62638381-7118-4BA3-B537-336B6112EA58}" dt="2020-11-15T13:03:20.545" v="1125"/>
          <ac:spMkLst>
            <pc:docMk/>
            <pc:sldMk cId="1389706083" sldId="265"/>
            <ac:spMk id="15" creationId="{5106AE0F-43FD-4D42-B51C-D348CE4334E6}"/>
          </ac:spMkLst>
        </pc:spChg>
        <pc:spChg chg="add mod">
          <ac:chgData name="Iryna Chuiko" userId="ab1e2215-bb2c-4935-bde2-397d8f6b02dc" providerId="ADAL" clId="{62638381-7118-4BA3-B537-336B6112EA58}" dt="2020-11-15T14:25:18.870" v="2123" actId="1076"/>
          <ac:spMkLst>
            <pc:docMk/>
            <pc:sldMk cId="1389706083" sldId="265"/>
            <ac:spMk id="16" creationId="{3CE8F60B-7A7E-4170-B1A3-CE9B1EF89751}"/>
          </ac:spMkLst>
        </pc:spChg>
        <pc:spChg chg="del mod">
          <ac:chgData name="Iryna Chuiko" userId="ab1e2215-bb2c-4935-bde2-397d8f6b02dc" providerId="ADAL" clId="{62638381-7118-4BA3-B537-336B6112EA58}" dt="2020-11-15T13:03:20.547" v="1127"/>
          <ac:spMkLst>
            <pc:docMk/>
            <pc:sldMk cId="1389706083" sldId="265"/>
            <ac:spMk id="17" creationId="{D117EEE7-8898-4474-A8EB-C580457E195C}"/>
          </ac:spMkLst>
        </pc:spChg>
        <pc:spChg chg="add mod">
          <ac:chgData name="Iryna Chuiko" userId="ab1e2215-bb2c-4935-bde2-397d8f6b02dc" providerId="ADAL" clId="{62638381-7118-4BA3-B537-336B6112EA58}" dt="2020-11-15T14:25:13.050" v="2122" actId="1076"/>
          <ac:spMkLst>
            <pc:docMk/>
            <pc:sldMk cId="1389706083" sldId="265"/>
            <ac:spMk id="21" creationId="{E3225712-2BC3-4E7D-9977-BF4DDD6E3735}"/>
          </ac:spMkLst>
        </pc:spChg>
        <pc:spChg chg="add del mod">
          <ac:chgData name="Iryna Chuiko" userId="ab1e2215-bb2c-4935-bde2-397d8f6b02dc" providerId="ADAL" clId="{62638381-7118-4BA3-B537-336B6112EA58}" dt="2020-11-15T13:41:53.639" v="1613"/>
          <ac:spMkLst>
            <pc:docMk/>
            <pc:sldMk cId="1389706083" sldId="265"/>
            <ac:spMk id="23" creationId="{D5851C38-7E03-4074-9960-54FF4884453A}"/>
          </ac:spMkLst>
        </pc:spChg>
        <pc:spChg chg="add mod">
          <ac:chgData name="Iryna Chuiko" userId="ab1e2215-bb2c-4935-bde2-397d8f6b02dc" providerId="ADAL" clId="{62638381-7118-4BA3-B537-336B6112EA58}" dt="2020-11-15T14:25:10.558" v="2121" actId="1076"/>
          <ac:spMkLst>
            <pc:docMk/>
            <pc:sldMk cId="1389706083" sldId="265"/>
            <ac:spMk id="25" creationId="{3B8693A3-BAD6-4CC1-90C8-E76E1B04C40B}"/>
          </ac:spMkLst>
        </pc:spChg>
        <pc:spChg chg="add mod">
          <ac:chgData name="Iryna Chuiko" userId="ab1e2215-bb2c-4935-bde2-397d8f6b02dc" providerId="ADAL" clId="{62638381-7118-4BA3-B537-336B6112EA58}" dt="2020-11-15T13:43:21.556" v="1627" actId="1076"/>
          <ac:spMkLst>
            <pc:docMk/>
            <pc:sldMk cId="1389706083" sldId="265"/>
            <ac:spMk id="27" creationId="{DF222FE7-3CC1-462A-B886-D1E2C78A7B52}"/>
          </ac:spMkLst>
        </pc:spChg>
        <pc:graphicFrameChg chg="add del mod">
          <ac:chgData name="Iryna Chuiko" userId="ab1e2215-bb2c-4935-bde2-397d8f6b02dc" providerId="ADAL" clId="{62638381-7118-4BA3-B537-336B6112EA58}" dt="2020-11-15T13:28:41.502" v="1351" actId="478"/>
          <ac:graphicFrameMkLst>
            <pc:docMk/>
            <pc:sldMk cId="1389706083" sldId="265"/>
            <ac:graphicFrameMk id="8" creationId="{CFB0CA3B-50FF-46B4-8B1F-EE15A815A373}"/>
          </ac:graphicFrameMkLst>
        </pc:graphicFrameChg>
        <pc:graphicFrameChg chg="mod">
          <ac:chgData name="Iryna Chuiko" userId="ab1e2215-bb2c-4935-bde2-397d8f6b02dc" providerId="ADAL" clId="{62638381-7118-4BA3-B537-336B6112EA58}" dt="2020-11-15T13:35:26.923" v="1462" actId="1076"/>
          <ac:graphicFrameMkLst>
            <pc:docMk/>
            <pc:sldMk cId="1389706083" sldId="265"/>
            <ac:graphicFrameMk id="12" creationId="{F6946B24-3689-4D1C-A04E-0BCD8118A254}"/>
          </ac:graphicFrameMkLst>
        </pc:graphicFrameChg>
        <pc:graphicFrameChg chg="add mod topLvl modGraphic">
          <ac:chgData name="Iryna Chuiko" userId="ab1e2215-bb2c-4935-bde2-397d8f6b02dc" providerId="ADAL" clId="{62638381-7118-4BA3-B537-336B6112EA58}" dt="2020-11-15T14:24:59.399" v="2119"/>
          <ac:graphicFrameMkLst>
            <pc:docMk/>
            <pc:sldMk cId="1389706083" sldId="265"/>
            <ac:graphicFrameMk id="14" creationId="{852998B7-694B-45D4-9877-EF3922B4F39E}"/>
          </ac:graphicFrameMkLst>
        </pc:graphicFrameChg>
        <pc:graphicFrameChg chg="add del">
          <ac:chgData name="Iryna Chuiko" userId="ab1e2215-bb2c-4935-bde2-397d8f6b02dc" providerId="ADAL" clId="{62638381-7118-4BA3-B537-336B6112EA58}" dt="2020-11-15T13:39:56.728" v="1524" actId="22"/>
          <ac:graphicFrameMkLst>
            <pc:docMk/>
            <pc:sldMk cId="1389706083" sldId="265"/>
            <ac:graphicFrameMk id="19" creationId="{09534351-923E-4A0C-8E43-C50129B45421}"/>
          </ac:graphicFrameMkLst>
        </pc:graphicFrameChg>
        <pc:picChg chg="del">
          <ac:chgData name="Iryna Chuiko" userId="ab1e2215-bb2c-4935-bde2-397d8f6b02dc" providerId="ADAL" clId="{62638381-7118-4BA3-B537-336B6112EA58}" dt="2020-11-23T17:31:49.669" v="2951" actId="478"/>
          <ac:picMkLst>
            <pc:docMk/>
            <pc:sldMk cId="1389706083" sldId="265"/>
            <ac:picMk id="5" creationId="{FDB3057C-BAC7-4381-845C-C926A760B1E8}"/>
          </ac:picMkLst>
        </pc:picChg>
        <pc:picChg chg="add mod">
          <ac:chgData name="Iryna Chuiko" userId="ab1e2215-bb2c-4935-bde2-397d8f6b02dc" providerId="ADAL" clId="{62638381-7118-4BA3-B537-336B6112EA58}" dt="2020-11-23T17:32:52.951" v="2974"/>
          <ac:picMkLst>
            <pc:docMk/>
            <pc:sldMk cId="1389706083" sldId="265"/>
            <ac:picMk id="13" creationId="{337A4C91-3459-4C2E-B4A6-6DAF26378F01}"/>
          </ac:picMkLst>
        </pc:picChg>
      </pc:sldChg>
      <pc:sldChg chg="addSp delSp modSp add mod ord">
        <pc:chgData name="Iryna Chuiko" userId="ab1e2215-bb2c-4935-bde2-397d8f6b02dc" providerId="ADAL" clId="{62638381-7118-4BA3-B537-336B6112EA58}" dt="2020-11-23T17:33:00.423" v="2976"/>
        <pc:sldMkLst>
          <pc:docMk/>
          <pc:sldMk cId="1659941799" sldId="266"/>
        </pc:sldMkLst>
        <pc:spChg chg="mod">
          <ac:chgData name="Iryna Chuiko" userId="ab1e2215-bb2c-4935-bde2-397d8f6b02dc" providerId="ADAL" clId="{62638381-7118-4BA3-B537-336B6112EA58}" dt="2020-11-15T13:47:16.787" v="1663" actId="20577"/>
          <ac:spMkLst>
            <pc:docMk/>
            <pc:sldMk cId="1659941799" sldId="266"/>
            <ac:spMk id="2" creationId="{22A5623F-8CCF-4E0B-B4BB-B9D57995BE4D}"/>
          </ac:spMkLst>
        </pc:spChg>
        <pc:spChg chg="mod">
          <ac:chgData name="Iryna Chuiko" userId="ab1e2215-bb2c-4935-bde2-397d8f6b02dc" providerId="ADAL" clId="{62638381-7118-4BA3-B537-336B6112EA58}" dt="2020-11-15T13:54:15.078" v="1787" actId="1076"/>
          <ac:spMkLst>
            <pc:docMk/>
            <pc:sldMk cId="1659941799" sldId="266"/>
            <ac:spMk id="16" creationId="{3CE8F60B-7A7E-4170-B1A3-CE9B1EF89751}"/>
          </ac:spMkLst>
        </pc:spChg>
        <pc:spChg chg="mod">
          <ac:chgData name="Iryna Chuiko" userId="ab1e2215-bb2c-4935-bde2-397d8f6b02dc" providerId="ADAL" clId="{62638381-7118-4BA3-B537-336B6112EA58}" dt="2020-11-15T13:54:19.232" v="1790" actId="20577"/>
          <ac:spMkLst>
            <pc:docMk/>
            <pc:sldMk cId="1659941799" sldId="266"/>
            <ac:spMk id="21" creationId="{E3225712-2BC3-4E7D-9977-BF4DDD6E3735}"/>
          </ac:spMkLst>
        </pc:spChg>
        <pc:spChg chg="mod">
          <ac:chgData name="Iryna Chuiko" userId="ab1e2215-bb2c-4935-bde2-397d8f6b02dc" providerId="ADAL" clId="{62638381-7118-4BA3-B537-336B6112EA58}" dt="2020-11-15T13:54:41.119" v="1798" actId="20577"/>
          <ac:spMkLst>
            <pc:docMk/>
            <pc:sldMk cId="1659941799" sldId="266"/>
            <ac:spMk id="25" creationId="{3B8693A3-BAD6-4CC1-90C8-E76E1B04C40B}"/>
          </ac:spMkLst>
        </pc:spChg>
        <pc:spChg chg="mod">
          <ac:chgData name="Iryna Chuiko" userId="ab1e2215-bb2c-4935-bde2-397d8f6b02dc" providerId="ADAL" clId="{62638381-7118-4BA3-B537-336B6112EA58}" dt="2020-11-15T13:54:35.362" v="1794" actId="20577"/>
          <ac:spMkLst>
            <pc:docMk/>
            <pc:sldMk cId="1659941799" sldId="266"/>
            <ac:spMk id="27" creationId="{DF222FE7-3CC1-462A-B886-D1E2C78A7B52}"/>
          </ac:spMkLst>
        </pc:spChg>
        <pc:picChg chg="del">
          <ac:chgData name="Iryna Chuiko" userId="ab1e2215-bb2c-4935-bde2-397d8f6b02dc" providerId="ADAL" clId="{62638381-7118-4BA3-B537-336B6112EA58}" dt="2020-11-23T17:31:54.193" v="2953" actId="478"/>
          <ac:picMkLst>
            <pc:docMk/>
            <pc:sldMk cId="1659941799" sldId="266"/>
            <ac:picMk id="5" creationId="{FDB3057C-BAC7-4381-845C-C926A760B1E8}"/>
          </ac:picMkLst>
        </pc:picChg>
        <pc:picChg chg="add mod">
          <ac:chgData name="Iryna Chuiko" userId="ab1e2215-bb2c-4935-bde2-397d8f6b02dc" providerId="ADAL" clId="{62638381-7118-4BA3-B537-336B6112EA58}" dt="2020-11-23T17:33:00.423" v="2976"/>
          <ac:picMkLst>
            <pc:docMk/>
            <pc:sldMk cId="1659941799" sldId="266"/>
            <ac:picMk id="13" creationId="{C5A3B532-F310-4DCD-979B-2BE59A6EE834}"/>
          </ac:picMkLst>
        </pc:picChg>
      </pc:sldChg>
      <pc:sldChg chg="new del">
        <pc:chgData name="Iryna Chuiko" userId="ab1e2215-bb2c-4935-bde2-397d8f6b02dc" providerId="ADAL" clId="{62638381-7118-4BA3-B537-336B6112EA58}" dt="2020-11-15T13:16:09.481" v="1219" actId="47"/>
        <pc:sldMkLst>
          <pc:docMk/>
          <pc:sldMk cId="4127209619" sldId="266"/>
        </pc:sldMkLst>
      </pc:sldChg>
      <pc:sldChg chg="new del">
        <pc:chgData name="Iryna Chuiko" userId="ab1e2215-bb2c-4935-bde2-397d8f6b02dc" providerId="ADAL" clId="{62638381-7118-4BA3-B537-336B6112EA58}" dt="2020-11-15T13:13:56.963" v="1199" actId="47"/>
        <pc:sldMkLst>
          <pc:docMk/>
          <pc:sldMk cId="4171525536" sldId="266"/>
        </pc:sldMkLst>
      </pc:sldChg>
      <pc:sldChg chg="addSp delSp modSp add mod">
        <pc:chgData name="Iryna Chuiko" userId="ab1e2215-bb2c-4935-bde2-397d8f6b02dc" providerId="ADAL" clId="{62638381-7118-4BA3-B537-336B6112EA58}" dt="2020-11-23T17:33:05.265" v="2978"/>
        <pc:sldMkLst>
          <pc:docMk/>
          <pc:sldMk cId="4117484256" sldId="267"/>
        </pc:sldMkLst>
        <pc:spChg chg="mod">
          <ac:chgData name="Iryna Chuiko" userId="ab1e2215-bb2c-4935-bde2-397d8f6b02dc" providerId="ADAL" clId="{62638381-7118-4BA3-B537-336B6112EA58}" dt="2020-11-15T13:47:31.852" v="1686" actId="20577"/>
          <ac:spMkLst>
            <pc:docMk/>
            <pc:sldMk cId="4117484256" sldId="267"/>
            <ac:spMk id="2" creationId="{22A5623F-8CCF-4E0B-B4BB-B9D57995BE4D}"/>
          </ac:spMkLst>
        </pc:spChg>
        <pc:spChg chg="mod">
          <ac:chgData name="Iryna Chuiko" userId="ab1e2215-bb2c-4935-bde2-397d8f6b02dc" providerId="ADAL" clId="{62638381-7118-4BA3-B537-336B6112EA58}" dt="2020-11-15T13:56:24.374" v="1822" actId="1076"/>
          <ac:spMkLst>
            <pc:docMk/>
            <pc:sldMk cId="4117484256" sldId="267"/>
            <ac:spMk id="16" creationId="{3CE8F60B-7A7E-4170-B1A3-CE9B1EF89751}"/>
          </ac:spMkLst>
        </pc:spChg>
        <pc:spChg chg="mod">
          <ac:chgData name="Iryna Chuiko" userId="ab1e2215-bb2c-4935-bde2-397d8f6b02dc" providerId="ADAL" clId="{62638381-7118-4BA3-B537-336B6112EA58}" dt="2020-11-15T13:56:12.798" v="1819" actId="1076"/>
          <ac:spMkLst>
            <pc:docMk/>
            <pc:sldMk cId="4117484256" sldId="267"/>
            <ac:spMk id="21" creationId="{E3225712-2BC3-4E7D-9977-BF4DDD6E3735}"/>
          </ac:spMkLst>
        </pc:spChg>
        <pc:spChg chg="mod">
          <ac:chgData name="Iryna Chuiko" userId="ab1e2215-bb2c-4935-bde2-397d8f6b02dc" providerId="ADAL" clId="{62638381-7118-4BA3-B537-336B6112EA58}" dt="2020-11-15T13:56:19.848" v="1821" actId="1076"/>
          <ac:spMkLst>
            <pc:docMk/>
            <pc:sldMk cId="4117484256" sldId="267"/>
            <ac:spMk id="25" creationId="{3B8693A3-BAD6-4CC1-90C8-E76E1B04C40B}"/>
          </ac:spMkLst>
        </pc:spChg>
        <pc:spChg chg="mod">
          <ac:chgData name="Iryna Chuiko" userId="ab1e2215-bb2c-4935-bde2-397d8f6b02dc" providerId="ADAL" clId="{62638381-7118-4BA3-B537-336B6112EA58}" dt="2020-11-15T13:56:15.457" v="1820" actId="1076"/>
          <ac:spMkLst>
            <pc:docMk/>
            <pc:sldMk cId="4117484256" sldId="267"/>
            <ac:spMk id="27" creationId="{DF222FE7-3CC1-462A-B886-D1E2C78A7B52}"/>
          </ac:spMkLst>
        </pc:spChg>
        <pc:picChg chg="del">
          <ac:chgData name="Iryna Chuiko" userId="ab1e2215-bb2c-4935-bde2-397d8f6b02dc" providerId="ADAL" clId="{62638381-7118-4BA3-B537-336B6112EA58}" dt="2020-11-23T17:31:58.551" v="2955" actId="478"/>
          <ac:picMkLst>
            <pc:docMk/>
            <pc:sldMk cId="4117484256" sldId="267"/>
            <ac:picMk id="5" creationId="{FDB3057C-BAC7-4381-845C-C926A760B1E8}"/>
          </ac:picMkLst>
        </pc:picChg>
        <pc:picChg chg="add mod">
          <ac:chgData name="Iryna Chuiko" userId="ab1e2215-bb2c-4935-bde2-397d8f6b02dc" providerId="ADAL" clId="{62638381-7118-4BA3-B537-336B6112EA58}" dt="2020-11-23T17:33:05.265" v="2978"/>
          <ac:picMkLst>
            <pc:docMk/>
            <pc:sldMk cId="4117484256" sldId="267"/>
            <ac:picMk id="13" creationId="{02EE74AA-0178-47E4-9A60-748B2DD910D2}"/>
          </ac:picMkLst>
        </pc:picChg>
      </pc:sldChg>
      <pc:sldChg chg="addSp delSp modSp add mod">
        <pc:chgData name="Iryna Chuiko" userId="ab1e2215-bb2c-4935-bde2-397d8f6b02dc" providerId="ADAL" clId="{62638381-7118-4BA3-B537-336B6112EA58}" dt="2020-11-23T17:33:15.196" v="2982"/>
        <pc:sldMkLst>
          <pc:docMk/>
          <pc:sldMk cId="3954747268" sldId="268"/>
        </pc:sldMkLst>
        <pc:spChg chg="mod">
          <ac:chgData name="Iryna Chuiko" userId="ab1e2215-bb2c-4935-bde2-397d8f6b02dc" providerId="ADAL" clId="{62638381-7118-4BA3-B537-336B6112EA58}" dt="2020-11-15T13:47:44.700" v="1706" actId="20577"/>
          <ac:spMkLst>
            <pc:docMk/>
            <pc:sldMk cId="3954747268" sldId="268"/>
            <ac:spMk id="2" creationId="{22A5623F-8CCF-4E0B-B4BB-B9D57995BE4D}"/>
          </ac:spMkLst>
        </pc:spChg>
        <pc:spChg chg="mod">
          <ac:chgData name="Iryna Chuiko" userId="ab1e2215-bb2c-4935-bde2-397d8f6b02dc" providerId="ADAL" clId="{62638381-7118-4BA3-B537-336B6112EA58}" dt="2020-11-15T13:57:59.260" v="1835" actId="1076"/>
          <ac:spMkLst>
            <pc:docMk/>
            <pc:sldMk cId="3954747268" sldId="268"/>
            <ac:spMk id="16" creationId="{3CE8F60B-7A7E-4170-B1A3-CE9B1EF89751}"/>
          </ac:spMkLst>
        </pc:spChg>
        <pc:spChg chg="mod">
          <ac:chgData name="Iryna Chuiko" userId="ab1e2215-bb2c-4935-bde2-397d8f6b02dc" providerId="ADAL" clId="{62638381-7118-4BA3-B537-336B6112EA58}" dt="2020-11-15T13:58:37.686" v="1845" actId="1076"/>
          <ac:spMkLst>
            <pc:docMk/>
            <pc:sldMk cId="3954747268" sldId="268"/>
            <ac:spMk id="21" creationId="{E3225712-2BC3-4E7D-9977-BF4DDD6E3735}"/>
          </ac:spMkLst>
        </pc:spChg>
        <pc:spChg chg="mod">
          <ac:chgData name="Iryna Chuiko" userId="ab1e2215-bb2c-4935-bde2-397d8f6b02dc" providerId="ADAL" clId="{62638381-7118-4BA3-B537-336B6112EA58}" dt="2020-11-15T13:58:14.803" v="1841" actId="1076"/>
          <ac:spMkLst>
            <pc:docMk/>
            <pc:sldMk cId="3954747268" sldId="268"/>
            <ac:spMk id="25" creationId="{3B8693A3-BAD6-4CC1-90C8-E76E1B04C40B}"/>
          </ac:spMkLst>
        </pc:spChg>
        <pc:spChg chg="del mod">
          <ac:chgData name="Iryna Chuiko" userId="ab1e2215-bb2c-4935-bde2-397d8f6b02dc" providerId="ADAL" clId="{62638381-7118-4BA3-B537-336B6112EA58}" dt="2020-11-15T13:58:38.590" v="1847"/>
          <ac:spMkLst>
            <pc:docMk/>
            <pc:sldMk cId="3954747268" sldId="268"/>
            <ac:spMk id="27" creationId="{DF222FE7-3CC1-462A-B886-D1E2C78A7B52}"/>
          </ac:spMkLst>
        </pc:spChg>
        <pc:graphicFrameChg chg="mod">
          <ac:chgData name="Iryna Chuiko" userId="ab1e2215-bb2c-4935-bde2-397d8f6b02dc" providerId="ADAL" clId="{62638381-7118-4BA3-B537-336B6112EA58}" dt="2020-11-15T13:57:40.593" v="1829"/>
          <ac:graphicFrameMkLst>
            <pc:docMk/>
            <pc:sldMk cId="3954747268" sldId="268"/>
            <ac:graphicFrameMk id="14" creationId="{852998B7-694B-45D4-9877-EF3922B4F39E}"/>
          </ac:graphicFrameMkLst>
        </pc:graphicFrameChg>
        <pc:picChg chg="del">
          <ac:chgData name="Iryna Chuiko" userId="ab1e2215-bb2c-4935-bde2-397d8f6b02dc" providerId="ADAL" clId="{62638381-7118-4BA3-B537-336B6112EA58}" dt="2020-11-23T17:32:07.089" v="2959" actId="478"/>
          <ac:picMkLst>
            <pc:docMk/>
            <pc:sldMk cId="3954747268" sldId="268"/>
            <ac:picMk id="5" creationId="{FDB3057C-BAC7-4381-845C-C926A760B1E8}"/>
          </ac:picMkLst>
        </pc:picChg>
        <pc:picChg chg="add mod">
          <ac:chgData name="Iryna Chuiko" userId="ab1e2215-bb2c-4935-bde2-397d8f6b02dc" providerId="ADAL" clId="{62638381-7118-4BA3-B537-336B6112EA58}" dt="2020-11-23T17:33:15.196" v="2982"/>
          <ac:picMkLst>
            <pc:docMk/>
            <pc:sldMk cId="3954747268" sldId="268"/>
            <ac:picMk id="13" creationId="{E6AB6516-AD90-483D-86AC-97A742BE250A}"/>
          </ac:picMkLst>
        </pc:picChg>
      </pc:sldChg>
      <pc:sldChg chg="addSp delSp modSp add mod">
        <pc:chgData name="Iryna Chuiko" userId="ab1e2215-bb2c-4935-bde2-397d8f6b02dc" providerId="ADAL" clId="{62638381-7118-4BA3-B537-336B6112EA58}" dt="2020-11-23T17:33:18.948" v="2984"/>
        <pc:sldMkLst>
          <pc:docMk/>
          <pc:sldMk cId="2074463715" sldId="269"/>
        </pc:sldMkLst>
        <pc:spChg chg="mod">
          <ac:chgData name="Iryna Chuiko" userId="ab1e2215-bb2c-4935-bde2-397d8f6b02dc" providerId="ADAL" clId="{62638381-7118-4BA3-B537-336B6112EA58}" dt="2020-11-15T13:47:54.632" v="1725" actId="20577"/>
          <ac:spMkLst>
            <pc:docMk/>
            <pc:sldMk cId="2074463715" sldId="269"/>
            <ac:spMk id="2" creationId="{22A5623F-8CCF-4E0B-B4BB-B9D57995BE4D}"/>
          </ac:spMkLst>
        </pc:spChg>
        <pc:spChg chg="mod">
          <ac:chgData name="Iryna Chuiko" userId="ab1e2215-bb2c-4935-bde2-397d8f6b02dc" providerId="ADAL" clId="{62638381-7118-4BA3-B537-336B6112EA58}" dt="2020-11-15T13:59:37.602" v="1857" actId="20577"/>
          <ac:spMkLst>
            <pc:docMk/>
            <pc:sldMk cId="2074463715" sldId="269"/>
            <ac:spMk id="16" creationId="{3CE8F60B-7A7E-4170-B1A3-CE9B1EF89751}"/>
          </ac:spMkLst>
        </pc:spChg>
        <pc:spChg chg="mod">
          <ac:chgData name="Iryna Chuiko" userId="ab1e2215-bb2c-4935-bde2-397d8f6b02dc" providerId="ADAL" clId="{62638381-7118-4BA3-B537-336B6112EA58}" dt="2020-11-15T14:00:02.300" v="1869" actId="1076"/>
          <ac:spMkLst>
            <pc:docMk/>
            <pc:sldMk cId="2074463715" sldId="269"/>
            <ac:spMk id="21" creationId="{E3225712-2BC3-4E7D-9977-BF4DDD6E3735}"/>
          </ac:spMkLst>
        </pc:spChg>
        <pc:spChg chg="mod">
          <ac:chgData name="Iryna Chuiko" userId="ab1e2215-bb2c-4935-bde2-397d8f6b02dc" providerId="ADAL" clId="{62638381-7118-4BA3-B537-336B6112EA58}" dt="2020-11-15T14:00:05.471" v="1870" actId="1076"/>
          <ac:spMkLst>
            <pc:docMk/>
            <pc:sldMk cId="2074463715" sldId="269"/>
            <ac:spMk id="25" creationId="{3B8693A3-BAD6-4CC1-90C8-E76E1B04C40B}"/>
          </ac:spMkLst>
        </pc:spChg>
        <pc:spChg chg="del mod">
          <ac:chgData name="Iryna Chuiko" userId="ab1e2215-bb2c-4935-bde2-397d8f6b02dc" providerId="ADAL" clId="{62638381-7118-4BA3-B537-336B6112EA58}" dt="2020-11-15T14:00:07.655" v="1872"/>
          <ac:spMkLst>
            <pc:docMk/>
            <pc:sldMk cId="2074463715" sldId="269"/>
            <ac:spMk id="27" creationId="{DF222FE7-3CC1-462A-B886-D1E2C78A7B52}"/>
          </ac:spMkLst>
        </pc:spChg>
        <pc:graphicFrameChg chg="mod">
          <ac:chgData name="Iryna Chuiko" userId="ab1e2215-bb2c-4935-bde2-397d8f6b02dc" providerId="ADAL" clId="{62638381-7118-4BA3-B537-336B6112EA58}" dt="2020-11-15T13:59:58.148" v="1867"/>
          <ac:graphicFrameMkLst>
            <pc:docMk/>
            <pc:sldMk cId="2074463715" sldId="269"/>
            <ac:graphicFrameMk id="14" creationId="{852998B7-694B-45D4-9877-EF3922B4F39E}"/>
          </ac:graphicFrameMkLst>
        </pc:graphicFrameChg>
        <pc:picChg chg="del">
          <ac:chgData name="Iryna Chuiko" userId="ab1e2215-bb2c-4935-bde2-397d8f6b02dc" providerId="ADAL" clId="{62638381-7118-4BA3-B537-336B6112EA58}" dt="2020-11-23T17:32:16.845" v="2961" actId="478"/>
          <ac:picMkLst>
            <pc:docMk/>
            <pc:sldMk cId="2074463715" sldId="269"/>
            <ac:picMk id="5" creationId="{FDB3057C-BAC7-4381-845C-C926A760B1E8}"/>
          </ac:picMkLst>
        </pc:picChg>
        <pc:picChg chg="add mod">
          <ac:chgData name="Iryna Chuiko" userId="ab1e2215-bb2c-4935-bde2-397d8f6b02dc" providerId="ADAL" clId="{62638381-7118-4BA3-B537-336B6112EA58}" dt="2020-11-23T17:33:18.948" v="2984"/>
          <ac:picMkLst>
            <pc:docMk/>
            <pc:sldMk cId="2074463715" sldId="269"/>
            <ac:picMk id="13" creationId="{542489BC-4398-4B49-B5DC-6B42654B028A}"/>
          </ac:picMkLst>
        </pc:picChg>
      </pc:sldChg>
      <pc:sldChg chg="addSp delSp modSp add mod ord">
        <pc:chgData name="Iryna Chuiko" userId="ab1e2215-bb2c-4935-bde2-397d8f6b02dc" providerId="ADAL" clId="{62638381-7118-4BA3-B537-336B6112EA58}" dt="2020-11-23T17:33:10.589" v="2980"/>
        <pc:sldMkLst>
          <pc:docMk/>
          <pc:sldMk cId="1925327408" sldId="270"/>
        </pc:sldMkLst>
        <pc:spChg chg="mod">
          <ac:chgData name="Iryna Chuiko" userId="ab1e2215-bb2c-4935-bde2-397d8f6b02dc" providerId="ADAL" clId="{62638381-7118-4BA3-B537-336B6112EA58}" dt="2020-11-15T13:48:04.016" v="1742" actId="20577"/>
          <ac:spMkLst>
            <pc:docMk/>
            <pc:sldMk cId="1925327408" sldId="270"/>
            <ac:spMk id="2" creationId="{22A5623F-8CCF-4E0B-B4BB-B9D57995BE4D}"/>
          </ac:spMkLst>
        </pc:spChg>
        <pc:spChg chg="mod">
          <ac:chgData name="Iryna Chuiko" userId="ab1e2215-bb2c-4935-bde2-397d8f6b02dc" providerId="ADAL" clId="{62638381-7118-4BA3-B537-336B6112EA58}" dt="2020-11-15T14:01:00.379" v="1882" actId="20577"/>
          <ac:spMkLst>
            <pc:docMk/>
            <pc:sldMk cId="1925327408" sldId="270"/>
            <ac:spMk id="16" creationId="{3CE8F60B-7A7E-4170-B1A3-CE9B1EF89751}"/>
          </ac:spMkLst>
        </pc:spChg>
        <pc:spChg chg="mod">
          <ac:chgData name="Iryna Chuiko" userId="ab1e2215-bb2c-4935-bde2-397d8f6b02dc" providerId="ADAL" clId="{62638381-7118-4BA3-B537-336B6112EA58}" dt="2020-11-15T14:01:13.974" v="1890" actId="20577"/>
          <ac:spMkLst>
            <pc:docMk/>
            <pc:sldMk cId="1925327408" sldId="270"/>
            <ac:spMk id="21" creationId="{E3225712-2BC3-4E7D-9977-BF4DDD6E3735}"/>
          </ac:spMkLst>
        </pc:spChg>
        <pc:spChg chg="del mod">
          <ac:chgData name="Iryna Chuiko" userId="ab1e2215-bb2c-4935-bde2-397d8f6b02dc" providerId="ADAL" clId="{62638381-7118-4BA3-B537-336B6112EA58}" dt="2020-11-15T14:01:17.904" v="1892"/>
          <ac:spMkLst>
            <pc:docMk/>
            <pc:sldMk cId="1925327408" sldId="270"/>
            <ac:spMk id="25" creationId="{3B8693A3-BAD6-4CC1-90C8-E76E1B04C40B}"/>
          </ac:spMkLst>
        </pc:spChg>
        <pc:spChg chg="mod">
          <ac:chgData name="Iryna Chuiko" userId="ab1e2215-bb2c-4935-bde2-397d8f6b02dc" providerId="ADAL" clId="{62638381-7118-4BA3-B537-336B6112EA58}" dt="2020-11-15T14:01:10.736" v="1886" actId="20577"/>
          <ac:spMkLst>
            <pc:docMk/>
            <pc:sldMk cId="1925327408" sldId="270"/>
            <ac:spMk id="27" creationId="{DF222FE7-3CC1-462A-B886-D1E2C78A7B52}"/>
          </ac:spMkLst>
        </pc:spChg>
        <pc:picChg chg="del">
          <ac:chgData name="Iryna Chuiko" userId="ab1e2215-bb2c-4935-bde2-397d8f6b02dc" providerId="ADAL" clId="{62638381-7118-4BA3-B537-336B6112EA58}" dt="2020-11-23T17:32:02.968" v="2957" actId="478"/>
          <ac:picMkLst>
            <pc:docMk/>
            <pc:sldMk cId="1925327408" sldId="270"/>
            <ac:picMk id="5" creationId="{FDB3057C-BAC7-4381-845C-C926A760B1E8}"/>
          </ac:picMkLst>
        </pc:picChg>
        <pc:picChg chg="add mod">
          <ac:chgData name="Iryna Chuiko" userId="ab1e2215-bb2c-4935-bde2-397d8f6b02dc" providerId="ADAL" clId="{62638381-7118-4BA3-B537-336B6112EA58}" dt="2020-11-23T17:33:10.589" v="2980"/>
          <ac:picMkLst>
            <pc:docMk/>
            <pc:sldMk cId="1925327408" sldId="270"/>
            <ac:picMk id="13" creationId="{44849301-ED26-48BF-8450-92E4F248CCD0}"/>
          </ac:picMkLst>
        </pc:picChg>
      </pc:sldChg>
      <pc:sldChg chg="addSp delSp modSp add mod ord">
        <pc:chgData name="Iryna Chuiko" userId="ab1e2215-bb2c-4935-bde2-397d8f6b02dc" providerId="ADAL" clId="{62638381-7118-4BA3-B537-336B6112EA58}" dt="2020-11-23T17:33:28.099" v="2987"/>
        <pc:sldMkLst>
          <pc:docMk/>
          <pc:sldMk cId="2174053372" sldId="271"/>
        </pc:sldMkLst>
        <pc:spChg chg="mod">
          <ac:chgData name="Iryna Chuiko" userId="ab1e2215-bb2c-4935-bde2-397d8f6b02dc" providerId="ADAL" clId="{62638381-7118-4BA3-B537-336B6112EA58}" dt="2020-11-15T14:20:03.648" v="2102" actId="1076"/>
          <ac:spMkLst>
            <pc:docMk/>
            <pc:sldMk cId="2174053372" sldId="271"/>
            <ac:spMk id="2" creationId="{22A5623F-8CCF-4E0B-B4BB-B9D57995BE4D}"/>
          </ac:spMkLst>
        </pc:spChg>
        <pc:spChg chg="del mod">
          <ac:chgData name="Iryna Chuiko" userId="ab1e2215-bb2c-4935-bde2-397d8f6b02dc" providerId="ADAL" clId="{62638381-7118-4BA3-B537-336B6112EA58}" dt="2020-11-15T14:03:07.035" v="1959"/>
          <ac:spMkLst>
            <pc:docMk/>
            <pc:sldMk cId="2174053372" sldId="271"/>
            <ac:spMk id="16" creationId="{3CE8F60B-7A7E-4170-B1A3-CE9B1EF89751}"/>
          </ac:spMkLst>
        </pc:spChg>
        <pc:spChg chg="del mod">
          <ac:chgData name="Iryna Chuiko" userId="ab1e2215-bb2c-4935-bde2-397d8f6b02dc" providerId="ADAL" clId="{62638381-7118-4BA3-B537-336B6112EA58}" dt="2020-11-15T14:03:07.032" v="1957"/>
          <ac:spMkLst>
            <pc:docMk/>
            <pc:sldMk cId="2174053372" sldId="271"/>
            <ac:spMk id="21" creationId="{E3225712-2BC3-4E7D-9977-BF4DDD6E3735}"/>
          </ac:spMkLst>
        </pc:spChg>
        <pc:spChg chg="del mod">
          <ac:chgData name="Iryna Chuiko" userId="ab1e2215-bb2c-4935-bde2-397d8f6b02dc" providerId="ADAL" clId="{62638381-7118-4BA3-B537-336B6112EA58}" dt="2020-11-15T14:03:07.028" v="1955"/>
          <ac:spMkLst>
            <pc:docMk/>
            <pc:sldMk cId="2174053372" sldId="271"/>
            <ac:spMk id="27" creationId="{DF222FE7-3CC1-462A-B886-D1E2C78A7B52}"/>
          </ac:spMkLst>
        </pc:spChg>
        <pc:graphicFrameChg chg="add modGraphic">
          <ac:chgData name="Iryna Chuiko" userId="ab1e2215-bb2c-4935-bde2-397d8f6b02dc" providerId="ADAL" clId="{62638381-7118-4BA3-B537-336B6112EA58}" dt="2020-11-15T14:06:22.125" v="1968"/>
          <ac:graphicFrameMkLst>
            <pc:docMk/>
            <pc:sldMk cId="2174053372" sldId="271"/>
            <ac:graphicFrameMk id="8" creationId="{F8B71FA1-0375-4658-8EDA-3F5564E58632}"/>
          </ac:graphicFrameMkLst>
        </pc:graphicFrameChg>
        <pc:graphicFrameChg chg="add mod">
          <ac:chgData name="Iryna Chuiko" userId="ab1e2215-bb2c-4935-bde2-397d8f6b02dc" providerId="ADAL" clId="{62638381-7118-4BA3-B537-336B6112EA58}" dt="2020-11-15T14:24:07.665" v="2114"/>
          <ac:graphicFrameMkLst>
            <pc:docMk/>
            <pc:sldMk cId="2174053372" sldId="271"/>
            <ac:graphicFrameMk id="13" creationId="{6CF0B62C-293F-41CC-9646-A003AA426651}"/>
          </ac:graphicFrameMkLst>
        </pc:graphicFrameChg>
        <pc:graphicFrameChg chg="del mod">
          <ac:chgData name="Iryna Chuiko" userId="ab1e2215-bb2c-4935-bde2-397d8f6b02dc" providerId="ADAL" clId="{62638381-7118-4BA3-B537-336B6112EA58}" dt="2020-11-15T14:02:41.683" v="1900" actId="478"/>
          <ac:graphicFrameMkLst>
            <pc:docMk/>
            <pc:sldMk cId="2174053372" sldId="271"/>
            <ac:graphicFrameMk id="14" creationId="{852998B7-694B-45D4-9877-EF3922B4F39E}"/>
          </ac:graphicFrameMkLst>
        </pc:graphicFrameChg>
        <pc:picChg chg="del">
          <ac:chgData name="Iryna Chuiko" userId="ab1e2215-bb2c-4935-bde2-397d8f6b02dc" providerId="ADAL" clId="{62638381-7118-4BA3-B537-336B6112EA58}" dt="2020-11-23T17:32:23.018" v="2964" actId="478"/>
          <ac:picMkLst>
            <pc:docMk/>
            <pc:sldMk cId="2174053372" sldId="271"/>
            <ac:picMk id="5" creationId="{FDB3057C-BAC7-4381-845C-C926A760B1E8}"/>
          </ac:picMkLst>
        </pc:picChg>
        <pc:picChg chg="add mod">
          <ac:chgData name="Iryna Chuiko" userId="ab1e2215-bb2c-4935-bde2-397d8f6b02dc" providerId="ADAL" clId="{62638381-7118-4BA3-B537-336B6112EA58}" dt="2020-11-23T17:33:28.099" v="2987"/>
          <ac:picMkLst>
            <pc:docMk/>
            <pc:sldMk cId="2174053372" sldId="271"/>
            <ac:picMk id="10" creationId="{699A91AF-AE97-45BF-B769-3EDEC66FBEA6}"/>
          </ac:picMkLst>
        </pc:picChg>
      </pc:sldChg>
      <pc:sldChg chg="addSp delSp modSp add mod ord">
        <pc:chgData name="Iryna Chuiko" userId="ab1e2215-bb2c-4935-bde2-397d8f6b02dc" providerId="ADAL" clId="{62638381-7118-4BA3-B537-336B6112EA58}" dt="2020-11-23T17:33:39.014" v="2989"/>
        <pc:sldMkLst>
          <pc:docMk/>
          <pc:sldMk cId="1440228677" sldId="272"/>
        </pc:sldMkLst>
        <pc:spChg chg="mod">
          <ac:chgData name="Iryna Chuiko" userId="ab1e2215-bb2c-4935-bde2-397d8f6b02dc" providerId="ADAL" clId="{62638381-7118-4BA3-B537-336B6112EA58}" dt="2020-11-15T14:20:12.234" v="2104" actId="1076"/>
          <ac:spMkLst>
            <pc:docMk/>
            <pc:sldMk cId="1440228677" sldId="272"/>
            <ac:spMk id="2" creationId="{22A5623F-8CCF-4E0B-B4BB-B9D57995BE4D}"/>
          </ac:spMkLst>
        </pc:spChg>
        <pc:graphicFrameChg chg="mod">
          <ac:chgData name="Iryna Chuiko" userId="ab1e2215-bb2c-4935-bde2-397d8f6b02dc" providerId="ADAL" clId="{62638381-7118-4BA3-B537-336B6112EA58}" dt="2020-11-15T14:23:51.940" v="2113"/>
          <ac:graphicFrameMkLst>
            <pc:docMk/>
            <pc:sldMk cId="1440228677" sldId="272"/>
            <ac:graphicFrameMk id="13" creationId="{6CF0B62C-293F-41CC-9646-A003AA426651}"/>
          </ac:graphicFrameMkLst>
        </pc:graphicFrameChg>
        <pc:picChg chg="del">
          <ac:chgData name="Iryna Chuiko" userId="ab1e2215-bb2c-4935-bde2-397d8f6b02dc" providerId="ADAL" clId="{62638381-7118-4BA3-B537-336B6112EA58}" dt="2020-11-23T17:32:27.117" v="2966" actId="478"/>
          <ac:picMkLst>
            <pc:docMk/>
            <pc:sldMk cId="1440228677" sldId="272"/>
            <ac:picMk id="5" creationId="{FDB3057C-BAC7-4381-845C-C926A760B1E8}"/>
          </ac:picMkLst>
        </pc:picChg>
        <pc:picChg chg="add mod">
          <ac:chgData name="Iryna Chuiko" userId="ab1e2215-bb2c-4935-bde2-397d8f6b02dc" providerId="ADAL" clId="{62638381-7118-4BA3-B537-336B6112EA58}" dt="2020-11-23T17:33:39.014" v="2989"/>
          <ac:picMkLst>
            <pc:docMk/>
            <pc:sldMk cId="1440228677" sldId="272"/>
            <ac:picMk id="10" creationId="{58075655-4A26-414D-9561-A3374F25B192}"/>
          </ac:picMkLst>
        </pc:picChg>
      </pc:sldChg>
      <pc:sldChg chg="addSp delSp modSp add mod ord">
        <pc:chgData name="Iryna Chuiko" userId="ab1e2215-bb2c-4935-bde2-397d8f6b02dc" providerId="ADAL" clId="{62638381-7118-4BA3-B537-336B6112EA58}" dt="2020-11-23T17:33:40.989" v="2990"/>
        <pc:sldMkLst>
          <pc:docMk/>
          <pc:sldMk cId="3937592913" sldId="273"/>
        </pc:sldMkLst>
        <pc:spChg chg="mod">
          <ac:chgData name="Iryna Chuiko" userId="ab1e2215-bb2c-4935-bde2-397d8f6b02dc" providerId="ADAL" clId="{62638381-7118-4BA3-B537-336B6112EA58}" dt="2020-11-15T14:32:33.965" v="2175" actId="14100"/>
          <ac:spMkLst>
            <pc:docMk/>
            <pc:sldMk cId="3937592913" sldId="273"/>
            <ac:spMk id="4" creationId="{AB44DA87-091A-4AB4-8B5C-0F1077187AE1}"/>
          </ac:spMkLst>
        </pc:spChg>
        <pc:picChg chg="del">
          <ac:chgData name="Iryna Chuiko" userId="ab1e2215-bb2c-4935-bde2-397d8f6b02dc" providerId="ADAL" clId="{62638381-7118-4BA3-B537-336B6112EA58}" dt="2020-11-23T17:32:29.219" v="2967" actId="478"/>
          <ac:picMkLst>
            <pc:docMk/>
            <pc:sldMk cId="3937592913" sldId="273"/>
            <ac:picMk id="6" creationId="{D028E245-B988-4750-A5FB-9FB0B465B076}"/>
          </ac:picMkLst>
        </pc:picChg>
        <pc:picChg chg="add mod">
          <ac:chgData name="Iryna Chuiko" userId="ab1e2215-bb2c-4935-bde2-397d8f6b02dc" providerId="ADAL" clId="{62638381-7118-4BA3-B537-336B6112EA58}" dt="2020-11-23T17:33:40.989" v="2990"/>
          <ac:picMkLst>
            <pc:docMk/>
            <pc:sldMk cId="3937592913" sldId="273"/>
            <ac:picMk id="7" creationId="{E9E6A7D4-5CB4-4407-BBF3-9BECC8010E7D}"/>
          </ac:picMkLst>
        </pc:picChg>
      </pc:sldChg>
      <pc:sldChg chg="addSp delSp modSp add mod ord">
        <pc:chgData name="Iryna Chuiko" userId="ab1e2215-bb2c-4935-bde2-397d8f6b02dc" providerId="ADAL" clId="{62638381-7118-4BA3-B537-336B6112EA58}" dt="2020-11-23T17:33:42.820" v="2991"/>
        <pc:sldMkLst>
          <pc:docMk/>
          <pc:sldMk cId="2487293497" sldId="274"/>
        </pc:sldMkLst>
        <pc:spChg chg="mod">
          <ac:chgData name="Iryna Chuiko" userId="ab1e2215-bb2c-4935-bde2-397d8f6b02dc" providerId="ADAL" clId="{62638381-7118-4BA3-B537-336B6112EA58}" dt="2020-11-15T14:48:16.816" v="2307" actId="1076"/>
          <ac:spMkLst>
            <pc:docMk/>
            <pc:sldMk cId="2487293497" sldId="274"/>
            <ac:spMk id="2" creationId="{22A5623F-8CCF-4E0B-B4BB-B9D57995BE4D}"/>
          </ac:spMkLst>
        </pc:spChg>
        <pc:spChg chg="del mod">
          <ac:chgData name="Iryna Chuiko" userId="ab1e2215-bb2c-4935-bde2-397d8f6b02dc" providerId="ADAL" clId="{62638381-7118-4BA3-B537-336B6112EA58}" dt="2020-11-15T14:37:54.545" v="2250"/>
          <ac:spMkLst>
            <pc:docMk/>
            <pc:sldMk cId="2487293497" sldId="274"/>
            <ac:spMk id="13" creationId="{695693F4-2314-4837-BA14-35517359AFC0}"/>
          </ac:spMkLst>
        </pc:spChg>
        <pc:spChg chg="del mod">
          <ac:chgData name="Iryna Chuiko" userId="ab1e2215-bb2c-4935-bde2-397d8f6b02dc" providerId="ADAL" clId="{62638381-7118-4BA3-B537-336B6112EA58}" dt="2020-11-15T14:37:54.548" v="2252"/>
          <ac:spMkLst>
            <pc:docMk/>
            <pc:sldMk cId="2487293497" sldId="274"/>
            <ac:spMk id="15" creationId="{5106AE0F-43FD-4D42-B51C-D348CE4334E6}"/>
          </ac:spMkLst>
        </pc:spChg>
        <pc:spChg chg="del mod">
          <ac:chgData name="Iryna Chuiko" userId="ab1e2215-bb2c-4935-bde2-397d8f6b02dc" providerId="ADAL" clId="{62638381-7118-4BA3-B537-336B6112EA58}" dt="2020-11-15T14:37:54.550" v="2254"/>
          <ac:spMkLst>
            <pc:docMk/>
            <pc:sldMk cId="2487293497" sldId="274"/>
            <ac:spMk id="17" creationId="{D117EEE7-8898-4474-A8EB-C580457E195C}"/>
          </ac:spMkLst>
        </pc:spChg>
        <pc:graphicFrameChg chg="mod">
          <ac:chgData name="Iryna Chuiko" userId="ab1e2215-bb2c-4935-bde2-397d8f6b02dc" providerId="ADAL" clId="{62638381-7118-4BA3-B537-336B6112EA58}" dt="2020-11-15T15:06:17.027" v="2643" actId="255"/>
          <ac:graphicFrameMkLst>
            <pc:docMk/>
            <pc:sldMk cId="2487293497" sldId="274"/>
            <ac:graphicFrameMk id="12" creationId="{F6946B24-3689-4D1C-A04E-0BCD8118A254}"/>
          </ac:graphicFrameMkLst>
        </pc:graphicFrameChg>
        <pc:picChg chg="add mod">
          <ac:chgData name="Iryna Chuiko" userId="ab1e2215-bb2c-4935-bde2-397d8f6b02dc" providerId="ADAL" clId="{62638381-7118-4BA3-B537-336B6112EA58}" dt="2020-11-23T17:33:42.820" v="2991"/>
          <ac:picMkLst>
            <pc:docMk/>
            <pc:sldMk cId="2487293497" sldId="274"/>
            <ac:picMk id="8" creationId="{658DC56A-0B11-4782-82C8-E29139677FEA}"/>
          </ac:picMkLst>
        </pc:picChg>
        <pc:picChg chg="mod">
          <ac:chgData name="Iryna Chuiko" userId="ab1e2215-bb2c-4935-bde2-397d8f6b02dc" providerId="ADAL" clId="{62638381-7118-4BA3-B537-336B6112EA58}" dt="2020-11-15T14:52:43.254" v="2431" actId="1076"/>
          <ac:picMkLst>
            <pc:docMk/>
            <pc:sldMk cId="2487293497" sldId="274"/>
            <ac:picMk id="9" creationId="{3E05E56F-6D21-4317-9DA1-C3177B1C24AE}"/>
          </ac:picMkLst>
        </pc:picChg>
      </pc:sldChg>
      <pc:sldChg chg="addSp delSp modSp add mod ord">
        <pc:chgData name="Iryna Chuiko" userId="ab1e2215-bb2c-4935-bde2-397d8f6b02dc" providerId="ADAL" clId="{62638381-7118-4BA3-B537-336B6112EA58}" dt="2020-11-23T17:33:59.863" v="2995"/>
        <pc:sldMkLst>
          <pc:docMk/>
          <pc:sldMk cId="1283384270" sldId="275"/>
        </pc:sldMkLst>
        <pc:spChg chg="mod">
          <ac:chgData name="Iryna Chuiko" userId="ab1e2215-bb2c-4935-bde2-397d8f6b02dc" providerId="ADAL" clId="{62638381-7118-4BA3-B537-336B6112EA58}" dt="2020-11-15T14:57:07.676" v="2551" actId="1076"/>
          <ac:spMkLst>
            <pc:docMk/>
            <pc:sldMk cId="1283384270" sldId="275"/>
            <ac:spMk id="2" creationId="{22A5623F-8CCF-4E0B-B4BB-B9D57995BE4D}"/>
          </ac:spMkLst>
        </pc:spChg>
        <pc:spChg chg="add del mod">
          <ac:chgData name="Iryna Chuiko" userId="ab1e2215-bb2c-4935-bde2-397d8f6b02dc" providerId="ADAL" clId="{62638381-7118-4BA3-B537-336B6112EA58}" dt="2020-11-15T15:10:33.429" v="2644" actId="14100"/>
          <ac:spMkLst>
            <pc:docMk/>
            <pc:sldMk cId="1283384270" sldId="275"/>
            <ac:spMk id="16" creationId="{3CE8F60B-7A7E-4170-B1A3-CE9B1EF89751}"/>
          </ac:spMkLst>
        </pc:spChg>
        <pc:spChg chg="add del mod">
          <ac:chgData name="Iryna Chuiko" userId="ab1e2215-bb2c-4935-bde2-397d8f6b02dc" providerId="ADAL" clId="{62638381-7118-4BA3-B537-336B6112EA58}" dt="2020-11-15T14:56:24.106" v="2529" actId="20577"/>
          <ac:spMkLst>
            <pc:docMk/>
            <pc:sldMk cId="1283384270" sldId="275"/>
            <ac:spMk id="21" creationId="{E3225712-2BC3-4E7D-9977-BF4DDD6E3735}"/>
          </ac:spMkLst>
        </pc:spChg>
        <pc:spChg chg="add del mod">
          <ac:chgData name="Iryna Chuiko" userId="ab1e2215-bb2c-4935-bde2-397d8f6b02dc" providerId="ADAL" clId="{62638381-7118-4BA3-B537-336B6112EA58}" dt="2020-11-15T14:56:06.369" v="2503" actId="1076"/>
          <ac:spMkLst>
            <pc:docMk/>
            <pc:sldMk cId="1283384270" sldId="275"/>
            <ac:spMk id="25" creationId="{3B8693A3-BAD6-4CC1-90C8-E76E1B04C40B}"/>
          </ac:spMkLst>
        </pc:spChg>
        <pc:spChg chg="add del mod">
          <ac:chgData name="Iryna Chuiko" userId="ab1e2215-bb2c-4935-bde2-397d8f6b02dc" providerId="ADAL" clId="{62638381-7118-4BA3-B537-336B6112EA58}" dt="2020-11-15T14:55:29.846" v="2477" actId="47"/>
          <ac:spMkLst>
            <pc:docMk/>
            <pc:sldMk cId="1283384270" sldId="275"/>
            <ac:spMk id="27" creationId="{DF222FE7-3CC1-462A-B886-D1E2C78A7B52}"/>
          </ac:spMkLst>
        </pc:spChg>
        <pc:graphicFrameChg chg="mod">
          <ac:chgData name="Iryna Chuiko" userId="ab1e2215-bb2c-4935-bde2-397d8f6b02dc" providerId="ADAL" clId="{62638381-7118-4BA3-B537-336B6112EA58}" dt="2020-11-15T14:55:47.995" v="2488" actId="255"/>
          <ac:graphicFrameMkLst>
            <pc:docMk/>
            <pc:sldMk cId="1283384270" sldId="275"/>
            <ac:graphicFrameMk id="14" creationId="{852998B7-694B-45D4-9877-EF3922B4F39E}"/>
          </ac:graphicFrameMkLst>
        </pc:graphicFrameChg>
        <pc:picChg chg="del">
          <ac:chgData name="Iryna Chuiko" userId="ab1e2215-bb2c-4935-bde2-397d8f6b02dc" providerId="ADAL" clId="{62638381-7118-4BA3-B537-336B6112EA58}" dt="2020-11-23T17:33:49.031" v="2992" actId="478"/>
          <ac:picMkLst>
            <pc:docMk/>
            <pc:sldMk cId="1283384270" sldId="275"/>
            <ac:picMk id="5" creationId="{FDB3057C-BAC7-4381-845C-C926A760B1E8}"/>
          </ac:picMkLst>
        </pc:picChg>
        <pc:picChg chg="mod">
          <ac:chgData name="Iryna Chuiko" userId="ab1e2215-bb2c-4935-bde2-397d8f6b02dc" providerId="ADAL" clId="{62638381-7118-4BA3-B537-336B6112EA58}" dt="2020-11-15T14:52:27.958" v="2429" actId="1076"/>
          <ac:picMkLst>
            <pc:docMk/>
            <pc:sldMk cId="1283384270" sldId="275"/>
            <ac:picMk id="9" creationId="{3E05E56F-6D21-4317-9DA1-C3177B1C24AE}"/>
          </ac:picMkLst>
        </pc:picChg>
        <pc:picChg chg="add mod">
          <ac:chgData name="Iryna Chuiko" userId="ab1e2215-bb2c-4935-bde2-397d8f6b02dc" providerId="ADAL" clId="{62638381-7118-4BA3-B537-336B6112EA58}" dt="2020-11-23T17:33:59.863" v="2995"/>
          <ac:picMkLst>
            <pc:docMk/>
            <pc:sldMk cId="1283384270" sldId="275"/>
            <ac:picMk id="13" creationId="{DFABA8F0-3294-4CFF-A788-61246D6AA171}"/>
          </ac:picMkLst>
        </pc:picChg>
      </pc:sldChg>
      <pc:sldChg chg="addSp delSp modSp add mod ord">
        <pc:chgData name="Iryna Chuiko" userId="ab1e2215-bb2c-4935-bde2-397d8f6b02dc" providerId="ADAL" clId="{62638381-7118-4BA3-B537-336B6112EA58}" dt="2020-11-23T17:34:03.470" v="2996"/>
        <pc:sldMkLst>
          <pc:docMk/>
          <pc:sldMk cId="1870741562" sldId="276"/>
        </pc:sldMkLst>
        <pc:spChg chg="mod">
          <ac:chgData name="Iryna Chuiko" userId="ab1e2215-bb2c-4935-bde2-397d8f6b02dc" providerId="ADAL" clId="{62638381-7118-4BA3-B537-336B6112EA58}" dt="2020-11-15T14:58:07.433" v="2623" actId="14100"/>
          <ac:spMkLst>
            <pc:docMk/>
            <pc:sldMk cId="1870741562" sldId="276"/>
            <ac:spMk id="2" creationId="{22A5623F-8CCF-4E0B-B4BB-B9D57995BE4D}"/>
          </ac:spMkLst>
        </pc:spChg>
        <pc:graphicFrameChg chg="mod">
          <ac:chgData name="Iryna Chuiko" userId="ab1e2215-bb2c-4935-bde2-397d8f6b02dc" providerId="ADAL" clId="{62638381-7118-4BA3-B537-336B6112EA58}" dt="2020-11-15T15:06:09.889" v="2642" actId="255"/>
          <ac:graphicFrameMkLst>
            <pc:docMk/>
            <pc:sldMk cId="1870741562" sldId="276"/>
            <ac:graphicFrameMk id="12" creationId="{F6946B24-3689-4D1C-A04E-0BCD8118A254}"/>
          </ac:graphicFrameMkLst>
        </pc:graphicFrameChg>
        <pc:picChg chg="del">
          <ac:chgData name="Iryna Chuiko" userId="ab1e2215-bb2c-4935-bde2-397d8f6b02dc" providerId="ADAL" clId="{62638381-7118-4BA3-B537-336B6112EA58}" dt="2020-11-23T17:33:51.977" v="2993" actId="478"/>
          <ac:picMkLst>
            <pc:docMk/>
            <pc:sldMk cId="1870741562" sldId="276"/>
            <ac:picMk id="5" creationId="{FDB3057C-BAC7-4381-845C-C926A760B1E8}"/>
          </ac:picMkLst>
        </pc:picChg>
        <pc:picChg chg="add mod">
          <ac:chgData name="Iryna Chuiko" userId="ab1e2215-bb2c-4935-bde2-397d8f6b02dc" providerId="ADAL" clId="{62638381-7118-4BA3-B537-336B6112EA58}" dt="2020-11-23T17:34:03.470" v="2996"/>
          <ac:picMkLst>
            <pc:docMk/>
            <pc:sldMk cId="1870741562" sldId="276"/>
            <ac:picMk id="8" creationId="{F270E67D-F0D7-46DB-BC00-EE410F0686CA}"/>
          </ac:picMkLst>
        </pc:picChg>
      </pc:sldChg>
      <pc:sldChg chg="addSp delSp modSp add mod ord">
        <pc:chgData name="Iryna Chuiko" userId="ab1e2215-bb2c-4935-bde2-397d8f6b02dc" providerId="ADAL" clId="{62638381-7118-4BA3-B537-336B6112EA58}" dt="2020-11-23T17:34:16.160" v="3000" actId="14100"/>
        <pc:sldMkLst>
          <pc:docMk/>
          <pc:sldMk cId="2179871392" sldId="277"/>
        </pc:sldMkLst>
        <pc:spChg chg="mod">
          <ac:chgData name="Iryna Chuiko" userId="ab1e2215-bb2c-4935-bde2-397d8f6b02dc" providerId="ADAL" clId="{62638381-7118-4BA3-B537-336B6112EA58}" dt="2020-11-15T15:21:18.333" v="2693" actId="20577"/>
          <ac:spMkLst>
            <pc:docMk/>
            <pc:sldMk cId="2179871392" sldId="277"/>
            <ac:spMk id="4" creationId="{8C51ECA1-6F5B-44FA-8899-F64A806A1032}"/>
          </ac:spMkLst>
        </pc:spChg>
        <pc:picChg chg="add mod">
          <ac:chgData name="Iryna Chuiko" userId="ab1e2215-bb2c-4935-bde2-397d8f6b02dc" providerId="ADAL" clId="{62638381-7118-4BA3-B537-336B6112EA58}" dt="2020-11-23T17:34:16.160" v="3000" actId="14100"/>
          <ac:picMkLst>
            <pc:docMk/>
            <pc:sldMk cId="2179871392" sldId="277"/>
            <ac:picMk id="7" creationId="{BCE200BB-97AA-4DE9-A030-5F486C4C847F}"/>
          </ac:picMkLst>
        </pc:picChg>
        <pc:picChg chg="del">
          <ac:chgData name="Iryna Chuiko" userId="ab1e2215-bb2c-4935-bde2-397d8f6b02dc" providerId="ADAL" clId="{62638381-7118-4BA3-B537-336B6112EA58}" dt="2020-11-23T17:33:55.490" v="2994" actId="478"/>
          <ac:picMkLst>
            <pc:docMk/>
            <pc:sldMk cId="2179871392" sldId="277"/>
            <ac:picMk id="10" creationId="{C9992311-4CEA-4667-BFF4-8FFD96A3CE4E}"/>
          </ac:picMkLst>
        </pc:picChg>
      </pc:sldChg>
      <pc:sldChg chg="addSp delSp modSp add mod">
        <pc:chgData name="Iryna Chuiko" userId="ab1e2215-bb2c-4935-bde2-397d8f6b02dc" providerId="ADAL" clId="{62638381-7118-4BA3-B537-336B6112EA58}" dt="2020-11-23T17:32:44.963" v="2972" actId="1035"/>
        <pc:sldMkLst>
          <pc:docMk/>
          <pc:sldMk cId="4022600125" sldId="278"/>
        </pc:sldMkLst>
        <pc:graphicFrameChg chg="del">
          <ac:chgData name="Iryna Chuiko" userId="ab1e2215-bb2c-4935-bde2-397d8f6b02dc" providerId="ADAL" clId="{62638381-7118-4BA3-B537-336B6112EA58}" dt="2020-11-16T09:01:29.325" v="2697" actId="478"/>
          <ac:graphicFrameMkLst>
            <pc:docMk/>
            <pc:sldMk cId="4022600125" sldId="278"/>
            <ac:graphicFrameMk id="8" creationId="{34805F12-1C56-461E-930A-136883CD9E5E}"/>
          </ac:graphicFrameMkLst>
        </pc:graphicFrameChg>
        <pc:picChg chg="del">
          <ac:chgData name="Iryna Chuiko" userId="ab1e2215-bb2c-4935-bde2-397d8f6b02dc" providerId="ADAL" clId="{62638381-7118-4BA3-B537-336B6112EA58}" dt="2020-11-23T17:31:45.156" v="2949" actId="478"/>
          <ac:picMkLst>
            <pc:docMk/>
            <pc:sldMk cId="4022600125" sldId="278"/>
            <ac:picMk id="5" creationId="{FDB3057C-BAC7-4381-845C-C926A760B1E8}"/>
          </ac:picMkLst>
        </pc:picChg>
        <pc:picChg chg="add mod">
          <ac:chgData name="Iryna Chuiko" userId="ab1e2215-bb2c-4935-bde2-397d8f6b02dc" providerId="ADAL" clId="{62638381-7118-4BA3-B537-336B6112EA58}" dt="2020-11-23T17:32:44.963" v="2972" actId="1035"/>
          <ac:picMkLst>
            <pc:docMk/>
            <pc:sldMk cId="4022600125" sldId="278"/>
            <ac:picMk id="28" creationId="{E42C6C9F-F496-4E22-B635-E02724113ED3}"/>
          </ac:picMkLst>
        </pc:picChg>
      </pc:sldChg>
      <pc:sldChg chg="new del">
        <pc:chgData name="Iryna Chuiko" userId="ab1e2215-bb2c-4935-bde2-397d8f6b02dc" providerId="ADAL" clId="{62638381-7118-4BA3-B537-336B6112EA58}" dt="2020-11-16T17:55:22.973" v="2701" actId="47"/>
        <pc:sldMkLst>
          <pc:docMk/>
          <pc:sldMk cId="1364292188" sldId="279"/>
        </pc:sldMkLst>
      </pc:sldChg>
      <pc:sldChg chg="delSp modSp add del mod">
        <pc:chgData name="Iryna Chuiko" userId="ab1e2215-bb2c-4935-bde2-397d8f6b02dc" providerId="ADAL" clId="{62638381-7118-4BA3-B537-336B6112EA58}" dt="2020-11-16T17:59:52.540" v="2719" actId="47"/>
        <pc:sldMkLst>
          <pc:docMk/>
          <pc:sldMk cId="2516768276" sldId="279"/>
        </pc:sldMkLst>
        <pc:spChg chg="del mod">
          <ac:chgData name="Iryna Chuiko" userId="ab1e2215-bb2c-4935-bde2-397d8f6b02dc" providerId="ADAL" clId="{62638381-7118-4BA3-B537-336B6112EA58}" dt="2020-11-16T17:55:39.392" v="2713"/>
          <ac:spMkLst>
            <pc:docMk/>
            <pc:sldMk cId="2516768276" sldId="279"/>
            <ac:spMk id="16" creationId="{3CE8F60B-7A7E-4170-B1A3-CE9B1EF89751}"/>
          </ac:spMkLst>
        </pc:spChg>
        <pc:spChg chg="del mod">
          <ac:chgData name="Iryna Chuiko" userId="ab1e2215-bb2c-4935-bde2-397d8f6b02dc" providerId="ADAL" clId="{62638381-7118-4BA3-B537-336B6112EA58}" dt="2020-11-16T17:55:39.394" v="2715"/>
          <ac:spMkLst>
            <pc:docMk/>
            <pc:sldMk cId="2516768276" sldId="279"/>
            <ac:spMk id="21" creationId="{E3225712-2BC3-4E7D-9977-BF4DDD6E3735}"/>
          </ac:spMkLst>
        </pc:spChg>
        <pc:spChg chg="del mod">
          <ac:chgData name="Iryna Chuiko" userId="ab1e2215-bb2c-4935-bde2-397d8f6b02dc" providerId="ADAL" clId="{62638381-7118-4BA3-B537-336B6112EA58}" dt="2020-11-16T17:55:39.390" v="2711"/>
          <ac:spMkLst>
            <pc:docMk/>
            <pc:sldMk cId="2516768276" sldId="279"/>
            <ac:spMk id="25" creationId="{3B8693A3-BAD6-4CC1-90C8-E76E1B04C40B}"/>
          </ac:spMkLst>
        </pc:spChg>
        <pc:spChg chg="del mod">
          <ac:chgData name="Iryna Chuiko" userId="ab1e2215-bb2c-4935-bde2-397d8f6b02dc" providerId="ADAL" clId="{62638381-7118-4BA3-B537-336B6112EA58}" dt="2020-11-16T17:55:39.387" v="2709"/>
          <ac:spMkLst>
            <pc:docMk/>
            <pc:sldMk cId="2516768276" sldId="279"/>
            <ac:spMk id="27" creationId="{DF222FE7-3CC1-462A-B886-D1E2C78A7B52}"/>
          </ac:spMkLst>
        </pc:spChg>
        <pc:graphicFrameChg chg="del">
          <ac:chgData name="Iryna Chuiko" userId="ab1e2215-bb2c-4935-bde2-397d8f6b02dc" providerId="ADAL" clId="{62638381-7118-4BA3-B537-336B6112EA58}" dt="2020-11-16T17:55:29.833" v="2703" actId="478"/>
          <ac:graphicFrameMkLst>
            <pc:docMk/>
            <pc:sldMk cId="2516768276" sldId="279"/>
            <ac:graphicFrameMk id="14" creationId="{852998B7-694B-45D4-9877-EF3922B4F39E}"/>
          </ac:graphicFrameMkLst>
        </pc:graphicFrameChg>
      </pc:sldChg>
      <pc:sldChg chg="addSp delSp modSp add mod ord">
        <pc:chgData name="Iryna Chuiko" userId="ab1e2215-bb2c-4935-bde2-397d8f6b02dc" providerId="ADAL" clId="{62638381-7118-4BA3-B537-336B6112EA58}" dt="2020-11-23T17:33:02.988" v="2977"/>
        <pc:sldMkLst>
          <pc:docMk/>
          <pc:sldMk cId="367053768" sldId="280"/>
        </pc:sldMkLst>
        <pc:spChg chg="mod">
          <ac:chgData name="Iryna Chuiko" userId="ab1e2215-bb2c-4935-bde2-397d8f6b02dc" providerId="ADAL" clId="{62638381-7118-4BA3-B537-336B6112EA58}" dt="2020-11-16T18:01:04.877" v="2767" actId="1076"/>
          <ac:spMkLst>
            <pc:docMk/>
            <pc:sldMk cId="367053768" sldId="280"/>
            <ac:spMk id="2" creationId="{22A5623F-8CCF-4E0B-B4BB-B9D57995BE4D}"/>
          </ac:spMkLst>
        </pc:spChg>
        <pc:spChg chg="mod">
          <ac:chgData name="Iryna Chuiko" userId="ab1e2215-bb2c-4935-bde2-397d8f6b02dc" providerId="ADAL" clId="{62638381-7118-4BA3-B537-336B6112EA58}" dt="2020-11-16T18:07:44.041" v="2795" actId="1076"/>
          <ac:spMkLst>
            <pc:docMk/>
            <pc:sldMk cId="367053768" sldId="280"/>
            <ac:spMk id="13" creationId="{695693F4-2314-4837-BA14-35517359AFC0}"/>
          </ac:spMkLst>
        </pc:spChg>
        <pc:spChg chg="mod">
          <ac:chgData name="Iryna Chuiko" userId="ab1e2215-bb2c-4935-bde2-397d8f6b02dc" providerId="ADAL" clId="{62638381-7118-4BA3-B537-336B6112EA58}" dt="2020-11-16T18:07:51.599" v="2796" actId="1076"/>
          <ac:spMkLst>
            <pc:docMk/>
            <pc:sldMk cId="367053768" sldId="280"/>
            <ac:spMk id="15" creationId="{5106AE0F-43FD-4D42-B51C-D348CE4334E6}"/>
          </ac:spMkLst>
        </pc:spChg>
        <pc:spChg chg="mod">
          <ac:chgData name="Iryna Chuiko" userId="ab1e2215-bb2c-4935-bde2-397d8f6b02dc" providerId="ADAL" clId="{62638381-7118-4BA3-B537-336B6112EA58}" dt="2020-11-16T18:07:55.047" v="2797" actId="1076"/>
          <ac:spMkLst>
            <pc:docMk/>
            <pc:sldMk cId="367053768" sldId="280"/>
            <ac:spMk id="17" creationId="{D117EEE7-8898-4474-A8EB-C580457E195C}"/>
          </ac:spMkLst>
        </pc:spChg>
        <pc:graphicFrameChg chg="mod">
          <ac:chgData name="Iryna Chuiko" userId="ab1e2215-bb2c-4935-bde2-397d8f6b02dc" providerId="ADAL" clId="{62638381-7118-4BA3-B537-336B6112EA58}" dt="2020-11-16T18:08:03.831" v="2799" actId="1076"/>
          <ac:graphicFrameMkLst>
            <pc:docMk/>
            <pc:sldMk cId="367053768" sldId="280"/>
            <ac:graphicFrameMk id="12" creationId="{F6946B24-3689-4D1C-A04E-0BCD8118A254}"/>
          </ac:graphicFrameMkLst>
        </pc:graphicFrameChg>
        <pc:picChg chg="del">
          <ac:chgData name="Iryna Chuiko" userId="ab1e2215-bb2c-4935-bde2-397d8f6b02dc" providerId="ADAL" clId="{62638381-7118-4BA3-B537-336B6112EA58}" dt="2020-11-23T17:31:56.429" v="2954" actId="478"/>
          <ac:picMkLst>
            <pc:docMk/>
            <pc:sldMk cId="367053768" sldId="280"/>
            <ac:picMk id="5" creationId="{FDB3057C-BAC7-4381-845C-C926A760B1E8}"/>
          </ac:picMkLst>
        </pc:picChg>
        <pc:picChg chg="add mod">
          <ac:chgData name="Iryna Chuiko" userId="ab1e2215-bb2c-4935-bde2-397d8f6b02dc" providerId="ADAL" clId="{62638381-7118-4BA3-B537-336B6112EA58}" dt="2020-11-23T17:33:02.988" v="2977"/>
          <ac:picMkLst>
            <pc:docMk/>
            <pc:sldMk cId="367053768" sldId="280"/>
            <ac:picMk id="11" creationId="{60DAA8C4-12CC-4E7E-B560-60083F684370}"/>
          </ac:picMkLst>
        </pc:picChg>
      </pc:sldChg>
      <pc:sldChg chg="addSp delSp modSp add mod ord">
        <pc:chgData name="Iryna Chuiko" userId="ab1e2215-bb2c-4935-bde2-397d8f6b02dc" providerId="ADAL" clId="{62638381-7118-4BA3-B537-336B6112EA58}" dt="2020-11-23T17:33:08.599" v="2979"/>
        <pc:sldMkLst>
          <pc:docMk/>
          <pc:sldMk cId="1545507354" sldId="281"/>
        </pc:sldMkLst>
        <pc:spChg chg="mod">
          <ac:chgData name="Iryna Chuiko" userId="ab1e2215-bb2c-4935-bde2-397d8f6b02dc" providerId="ADAL" clId="{62638381-7118-4BA3-B537-336B6112EA58}" dt="2020-11-16T18:08:43.466" v="2825" actId="14100"/>
          <ac:spMkLst>
            <pc:docMk/>
            <pc:sldMk cId="1545507354" sldId="281"/>
            <ac:spMk id="2" creationId="{22A5623F-8CCF-4E0B-B4BB-B9D57995BE4D}"/>
          </ac:spMkLst>
        </pc:spChg>
        <pc:picChg chg="del">
          <ac:chgData name="Iryna Chuiko" userId="ab1e2215-bb2c-4935-bde2-397d8f6b02dc" providerId="ADAL" clId="{62638381-7118-4BA3-B537-336B6112EA58}" dt="2020-11-23T17:32:00.696" v="2956" actId="478"/>
          <ac:picMkLst>
            <pc:docMk/>
            <pc:sldMk cId="1545507354" sldId="281"/>
            <ac:picMk id="5" creationId="{FDB3057C-BAC7-4381-845C-C926A760B1E8}"/>
          </ac:picMkLst>
        </pc:picChg>
        <pc:picChg chg="add mod">
          <ac:chgData name="Iryna Chuiko" userId="ab1e2215-bb2c-4935-bde2-397d8f6b02dc" providerId="ADAL" clId="{62638381-7118-4BA3-B537-336B6112EA58}" dt="2020-11-23T17:33:08.599" v="2979"/>
          <ac:picMkLst>
            <pc:docMk/>
            <pc:sldMk cId="1545507354" sldId="281"/>
            <ac:picMk id="11" creationId="{A8623A7B-BCCE-42AB-A423-D3692727BFB4}"/>
          </ac:picMkLst>
        </pc:picChg>
      </pc:sldChg>
      <pc:sldChg chg="addSp delSp modSp add mod ord">
        <pc:chgData name="Iryna Chuiko" userId="ab1e2215-bb2c-4935-bde2-397d8f6b02dc" providerId="ADAL" clId="{62638381-7118-4BA3-B537-336B6112EA58}" dt="2020-11-23T17:33:12.480" v="2981"/>
        <pc:sldMkLst>
          <pc:docMk/>
          <pc:sldMk cId="2780413121" sldId="282"/>
        </pc:sldMkLst>
        <pc:spChg chg="mod">
          <ac:chgData name="Iryna Chuiko" userId="ab1e2215-bb2c-4935-bde2-397d8f6b02dc" providerId="ADAL" clId="{62638381-7118-4BA3-B537-336B6112EA58}" dt="2020-11-16T18:10:35.547" v="2856" actId="20577"/>
          <ac:spMkLst>
            <pc:docMk/>
            <pc:sldMk cId="2780413121" sldId="282"/>
            <ac:spMk id="2" creationId="{22A5623F-8CCF-4E0B-B4BB-B9D57995BE4D}"/>
          </ac:spMkLst>
        </pc:spChg>
        <pc:picChg chg="del">
          <ac:chgData name="Iryna Chuiko" userId="ab1e2215-bb2c-4935-bde2-397d8f6b02dc" providerId="ADAL" clId="{62638381-7118-4BA3-B537-336B6112EA58}" dt="2020-11-23T17:32:05.110" v="2958" actId="478"/>
          <ac:picMkLst>
            <pc:docMk/>
            <pc:sldMk cId="2780413121" sldId="282"/>
            <ac:picMk id="5" creationId="{FDB3057C-BAC7-4381-845C-C926A760B1E8}"/>
          </ac:picMkLst>
        </pc:picChg>
        <pc:picChg chg="add mod">
          <ac:chgData name="Iryna Chuiko" userId="ab1e2215-bb2c-4935-bde2-397d8f6b02dc" providerId="ADAL" clId="{62638381-7118-4BA3-B537-336B6112EA58}" dt="2020-11-23T17:33:12.480" v="2981"/>
          <ac:picMkLst>
            <pc:docMk/>
            <pc:sldMk cId="2780413121" sldId="282"/>
            <ac:picMk id="11" creationId="{BCE4DC24-580F-42F1-A626-29A0904CD262}"/>
          </ac:picMkLst>
        </pc:picChg>
      </pc:sldChg>
      <pc:sldChg chg="addSp delSp modSp add mod ord">
        <pc:chgData name="Iryna Chuiko" userId="ab1e2215-bb2c-4935-bde2-397d8f6b02dc" providerId="ADAL" clId="{62638381-7118-4BA3-B537-336B6112EA58}" dt="2020-11-23T17:33:16.982" v="2983"/>
        <pc:sldMkLst>
          <pc:docMk/>
          <pc:sldMk cId="481943652" sldId="283"/>
        </pc:sldMkLst>
        <pc:spChg chg="mod">
          <ac:chgData name="Iryna Chuiko" userId="ab1e2215-bb2c-4935-bde2-397d8f6b02dc" providerId="ADAL" clId="{62638381-7118-4BA3-B537-336B6112EA58}" dt="2020-11-16T18:15:40.109" v="2891" actId="20577"/>
          <ac:spMkLst>
            <pc:docMk/>
            <pc:sldMk cId="481943652" sldId="283"/>
            <ac:spMk id="2" creationId="{22A5623F-8CCF-4E0B-B4BB-B9D57995BE4D}"/>
          </ac:spMkLst>
        </pc:spChg>
        <pc:picChg chg="del">
          <ac:chgData name="Iryna Chuiko" userId="ab1e2215-bb2c-4935-bde2-397d8f6b02dc" providerId="ADAL" clId="{62638381-7118-4BA3-B537-336B6112EA58}" dt="2020-11-23T17:32:14.867" v="2960" actId="478"/>
          <ac:picMkLst>
            <pc:docMk/>
            <pc:sldMk cId="481943652" sldId="283"/>
            <ac:picMk id="5" creationId="{FDB3057C-BAC7-4381-845C-C926A760B1E8}"/>
          </ac:picMkLst>
        </pc:picChg>
        <pc:picChg chg="add mod">
          <ac:chgData name="Iryna Chuiko" userId="ab1e2215-bb2c-4935-bde2-397d8f6b02dc" providerId="ADAL" clId="{62638381-7118-4BA3-B537-336B6112EA58}" dt="2020-11-23T17:33:16.982" v="2983"/>
          <ac:picMkLst>
            <pc:docMk/>
            <pc:sldMk cId="481943652" sldId="283"/>
            <ac:picMk id="11" creationId="{FB652678-A470-4A4C-969E-0831150E36E8}"/>
          </ac:picMkLst>
        </pc:picChg>
      </pc:sldChg>
      <pc:sldChg chg="add del ord">
        <pc:chgData name="Iryna Chuiko" userId="ab1e2215-bb2c-4935-bde2-397d8f6b02dc" providerId="ADAL" clId="{62638381-7118-4BA3-B537-336B6112EA58}" dt="2020-11-16T18:15:15.773" v="2871" actId="2696"/>
        <pc:sldMkLst>
          <pc:docMk/>
          <pc:sldMk cId="4254842176" sldId="283"/>
        </pc:sldMkLst>
      </pc:sldChg>
      <pc:sldChg chg="addSp delSp modSp add mod ord">
        <pc:chgData name="Iryna Chuiko" userId="ab1e2215-bb2c-4935-bde2-397d8f6b02dc" providerId="ADAL" clId="{62638381-7118-4BA3-B537-336B6112EA58}" dt="2020-11-23T17:33:20.874" v="2985"/>
        <pc:sldMkLst>
          <pc:docMk/>
          <pc:sldMk cId="4229664077" sldId="284"/>
        </pc:sldMkLst>
        <pc:spChg chg="mod">
          <ac:chgData name="Iryna Chuiko" userId="ab1e2215-bb2c-4935-bde2-397d8f6b02dc" providerId="ADAL" clId="{62638381-7118-4BA3-B537-336B6112EA58}" dt="2020-11-16T18:17:39.193" v="2914" actId="20577"/>
          <ac:spMkLst>
            <pc:docMk/>
            <pc:sldMk cId="4229664077" sldId="284"/>
            <ac:spMk id="2" creationId="{22A5623F-8CCF-4E0B-B4BB-B9D57995BE4D}"/>
          </ac:spMkLst>
        </pc:spChg>
        <pc:graphicFrameChg chg="mod">
          <ac:chgData name="Iryna Chuiko" userId="ab1e2215-bb2c-4935-bde2-397d8f6b02dc" providerId="ADAL" clId="{62638381-7118-4BA3-B537-336B6112EA58}" dt="2020-11-16T18:18:05.009" v="2918" actId="1076"/>
          <ac:graphicFrameMkLst>
            <pc:docMk/>
            <pc:sldMk cId="4229664077" sldId="284"/>
            <ac:graphicFrameMk id="12" creationId="{F6946B24-3689-4D1C-A04E-0BCD8118A254}"/>
          </ac:graphicFrameMkLst>
        </pc:graphicFrameChg>
        <pc:picChg chg="del">
          <ac:chgData name="Iryna Chuiko" userId="ab1e2215-bb2c-4935-bde2-397d8f6b02dc" providerId="ADAL" clId="{62638381-7118-4BA3-B537-336B6112EA58}" dt="2020-11-23T17:32:18.994" v="2962" actId="478"/>
          <ac:picMkLst>
            <pc:docMk/>
            <pc:sldMk cId="4229664077" sldId="284"/>
            <ac:picMk id="5" creationId="{FDB3057C-BAC7-4381-845C-C926A760B1E8}"/>
          </ac:picMkLst>
        </pc:picChg>
        <pc:picChg chg="add mod">
          <ac:chgData name="Iryna Chuiko" userId="ab1e2215-bb2c-4935-bde2-397d8f6b02dc" providerId="ADAL" clId="{62638381-7118-4BA3-B537-336B6112EA58}" dt="2020-11-23T17:33:20.874" v="2985"/>
          <ac:picMkLst>
            <pc:docMk/>
            <pc:sldMk cId="4229664077" sldId="284"/>
            <ac:picMk id="11" creationId="{EECD3B44-78EA-44FD-AFE0-FBF28374D4DF}"/>
          </ac:picMkLst>
        </pc:picChg>
      </pc:sldChg>
      <pc:sldChg chg="addSp modSp add mod ord">
        <pc:chgData name="Iryna Chuiko" userId="ab1e2215-bb2c-4935-bde2-397d8f6b02dc" providerId="ADAL" clId="{62638381-7118-4BA3-B537-336B6112EA58}" dt="2020-11-23T17:47:37.681" v="3199" actId="1076"/>
        <pc:sldMkLst>
          <pc:docMk/>
          <pc:sldMk cId="821534652" sldId="285"/>
        </pc:sldMkLst>
        <pc:spChg chg="mod">
          <ac:chgData name="Iryna Chuiko" userId="ab1e2215-bb2c-4935-bde2-397d8f6b02dc" providerId="ADAL" clId="{62638381-7118-4BA3-B537-336B6112EA58}" dt="2020-11-23T17:47:37.681" v="3199" actId="1076"/>
          <ac:spMkLst>
            <pc:docMk/>
            <pc:sldMk cId="821534652" sldId="285"/>
            <ac:spMk id="2" creationId="{22A5623F-8CCF-4E0B-B4BB-B9D57995BE4D}"/>
          </ac:spMkLst>
        </pc:spChg>
        <pc:spChg chg="add mod">
          <ac:chgData name="Iryna Chuiko" userId="ab1e2215-bb2c-4935-bde2-397d8f6b02dc" providerId="ADAL" clId="{62638381-7118-4BA3-B537-336B6112EA58}" dt="2020-11-23T17:41:27.019" v="3132" actId="1076"/>
          <ac:spMkLst>
            <pc:docMk/>
            <pc:sldMk cId="821534652" sldId="285"/>
            <ac:spMk id="4" creationId="{A32D4F81-9657-4051-AFB4-B17EE707972A}"/>
          </ac:spMkLst>
        </pc:spChg>
        <pc:spChg chg="add mod">
          <ac:chgData name="Iryna Chuiko" userId="ab1e2215-bb2c-4935-bde2-397d8f6b02dc" providerId="ADAL" clId="{62638381-7118-4BA3-B537-336B6112EA58}" dt="2020-11-23T17:42:04.797" v="3149" actId="1076"/>
          <ac:spMkLst>
            <pc:docMk/>
            <pc:sldMk cId="821534652" sldId="285"/>
            <ac:spMk id="5" creationId="{654B4913-694B-40E6-8D38-8904093B236F}"/>
          </ac:spMkLst>
        </pc:spChg>
        <pc:spChg chg="mod">
          <ac:chgData name="Iryna Chuiko" userId="ab1e2215-bb2c-4935-bde2-397d8f6b02dc" providerId="ADAL" clId="{62638381-7118-4BA3-B537-336B6112EA58}" dt="2020-11-23T17:39:46.982" v="3047" actId="20577"/>
          <ac:spMkLst>
            <pc:docMk/>
            <pc:sldMk cId="821534652" sldId="285"/>
            <ac:spMk id="16" creationId="{3CE8F60B-7A7E-4170-B1A3-CE9B1EF89751}"/>
          </ac:spMkLst>
        </pc:spChg>
        <pc:spChg chg="mod">
          <ac:chgData name="Iryna Chuiko" userId="ab1e2215-bb2c-4935-bde2-397d8f6b02dc" providerId="ADAL" clId="{62638381-7118-4BA3-B537-336B6112EA58}" dt="2020-11-23T17:41:31.990" v="3133" actId="1076"/>
          <ac:spMkLst>
            <pc:docMk/>
            <pc:sldMk cId="821534652" sldId="285"/>
            <ac:spMk id="21" creationId="{E3225712-2BC3-4E7D-9977-BF4DDD6E3735}"/>
          </ac:spMkLst>
        </pc:spChg>
        <pc:spChg chg="mod">
          <ac:chgData name="Iryna Chuiko" userId="ab1e2215-bb2c-4935-bde2-397d8f6b02dc" providerId="ADAL" clId="{62638381-7118-4BA3-B537-336B6112EA58}" dt="2020-11-23T17:41:35.428" v="3134" actId="1076"/>
          <ac:spMkLst>
            <pc:docMk/>
            <pc:sldMk cId="821534652" sldId="285"/>
            <ac:spMk id="25" creationId="{3B8693A3-BAD6-4CC1-90C8-E76E1B04C40B}"/>
          </ac:spMkLst>
        </pc:spChg>
      </pc:sldChg>
      <pc:sldChg chg="modSp add mod ord">
        <pc:chgData name="Iryna Chuiko" userId="ab1e2215-bb2c-4935-bde2-397d8f6b02dc" providerId="ADAL" clId="{62638381-7118-4BA3-B537-336B6112EA58}" dt="2020-11-23T17:47:22.249" v="3198" actId="255"/>
        <pc:sldMkLst>
          <pc:docMk/>
          <pc:sldMk cId="3738671165" sldId="286"/>
        </pc:sldMkLst>
        <pc:spChg chg="mod">
          <ac:chgData name="Iryna Chuiko" userId="ab1e2215-bb2c-4935-bde2-397d8f6b02dc" providerId="ADAL" clId="{62638381-7118-4BA3-B537-336B6112EA58}" dt="2020-11-23T17:43:50.203" v="3180" actId="14100"/>
          <ac:spMkLst>
            <pc:docMk/>
            <pc:sldMk cId="3738671165" sldId="286"/>
            <ac:spMk id="2" creationId="{22A5623F-8CCF-4E0B-B4BB-B9D57995BE4D}"/>
          </ac:spMkLst>
        </pc:spChg>
        <pc:graphicFrameChg chg="mod">
          <ac:chgData name="Iryna Chuiko" userId="ab1e2215-bb2c-4935-bde2-397d8f6b02dc" providerId="ADAL" clId="{62638381-7118-4BA3-B537-336B6112EA58}" dt="2020-11-23T17:47:22.249" v="3198" actId="255"/>
          <ac:graphicFrameMkLst>
            <pc:docMk/>
            <pc:sldMk cId="3738671165" sldId="286"/>
            <ac:graphicFrameMk id="12" creationId="{F6946B24-3689-4D1C-A04E-0BCD8118A254}"/>
          </ac:graphicFrameMkLst>
        </pc:graphicFrameChg>
      </pc:sldChg>
      <pc:sldChg chg="addSp delSp add del mod setBg">
        <pc:chgData name="Iryna Chuiko" userId="ab1e2215-bb2c-4935-bde2-397d8f6b02dc" providerId="ADAL" clId="{62638381-7118-4BA3-B537-336B6112EA58}" dt="2020-11-15T13:16:07.565" v="1218" actId="47"/>
        <pc:sldMkLst>
          <pc:docMk/>
          <pc:sldMk cId="105109113" sldId="383"/>
        </pc:sldMkLst>
        <pc:graphicFrameChg chg="add del">
          <ac:chgData name="Iryna Chuiko" userId="ab1e2215-bb2c-4935-bde2-397d8f6b02dc" providerId="ADAL" clId="{62638381-7118-4BA3-B537-336B6112EA58}" dt="2020-11-15T13:14:18.512" v="1201" actId="22"/>
          <ac:graphicFrameMkLst>
            <pc:docMk/>
            <pc:sldMk cId="105109113" sldId="383"/>
            <ac:graphicFrameMk id="3" creationId="{03A054CC-E9C3-442E-9DA7-7D2A1F12F49A}"/>
          </ac:graphicFrameMkLst>
        </pc:graphicFrameChg>
        <pc:picChg chg="add del">
          <ac:chgData name="Iryna Chuiko" userId="ab1e2215-bb2c-4935-bde2-397d8f6b02dc" providerId="ADAL" clId="{62638381-7118-4BA3-B537-336B6112EA58}" dt="2020-11-15T13:14:25.258" v="1203" actId="22"/>
          <ac:picMkLst>
            <pc:docMk/>
            <pc:sldMk cId="105109113" sldId="383"/>
            <ac:picMk id="9" creationId="{0649E9BB-B1EA-4D06-A726-E8022A5F42BE}"/>
          </ac:picMkLst>
        </pc:picChg>
      </pc:sldChg>
      <pc:sldMasterChg chg="modSp modSldLayout">
        <pc:chgData name="Iryna Chuiko" userId="ab1e2215-bb2c-4935-bde2-397d8f6b02dc" providerId="ADAL" clId="{62638381-7118-4BA3-B537-336B6112EA58}" dt="2020-11-14T12:42:02.495" v="0"/>
        <pc:sldMasterMkLst>
          <pc:docMk/>
          <pc:sldMasterMk cId="2863238895" sldId="2147483648"/>
        </pc:sldMasterMkLst>
        <pc:spChg chg="mod">
          <ac:chgData name="Iryna Chuiko" userId="ab1e2215-bb2c-4935-bde2-397d8f6b02dc" providerId="ADAL" clId="{62638381-7118-4BA3-B537-336B6112EA58}" dt="2020-11-14T12:42:02.495" v="0"/>
          <ac:spMkLst>
            <pc:docMk/>
            <pc:sldMasterMk cId="2863238895" sldId="2147483648"/>
            <ac:spMk id="2" creationId="{4E529A7D-0F86-482F-BFB3-C865023863D7}"/>
          </ac:spMkLst>
        </pc:spChg>
        <pc:spChg chg="mod">
          <ac:chgData name="Iryna Chuiko" userId="ab1e2215-bb2c-4935-bde2-397d8f6b02dc" providerId="ADAL" clId="{62638381-7118-4BA3-B537-336B6112EA58}" dt="2020-11-14T12:42:02.495" v="0"/>
          <ac:spMkLst>
            <pc:docMk/>
            <pc:sldMasterMk cId="2863238895" sldId="2147483648"/>
            <ac:spMk id="3" creationId="{B0917BAD-4B2D-40F4-A090-79A06CA20308}"/>
          </ac:spMkLst>
        </pc:spChg>
        <pc:spChg chg="mod">
          <ac:chgData name="Iryna Chuiko" userId="ab1e2215-bb2c-4935-bde2-397d8f6b02dc" providerId="ADAL" clId="{62638381-7118-4BA3-B537-336B6112EA58}" dt="2020-11-14T12:42:02.495" v="0"/>
          <ac:spMkLst>
            <pc:docMk/>
            <pc:sldMasterMk cId="2863238895" sldId="2147483648"/>
            <ac:spMk id="4" creationId="{A3079536-AF76-4F79-BF28-FF5BFCF9CC9C}"/>
          </ac:spMkLst>
        </pc:spChg>
        <pc:spChg chg="mod">
          <ac:chgData name="Iryna Chuiko" userId="ab1e2215-bb2c-4935-bde2-397d8f6b02dc" providerId="ADAL" clId="{62638381-7118-4BA3-B537-336B6112EA58}" dt="2020-11-14T12:42:02.495" v="0"/>
          <ac:spMkLst>
            <pc:docMk/>
            <pc:sldMasterMk cId="2863238895" sldId="2147483648"/>
            <ac:spMk id="5" creationId="{64CFCA9A-05F6-4813-B57B-DEB9899E4BA1}"/>
          </ac:spMkLst>
        </pc:spChg>
        <pc:spChg chg="mod">
          <ac:chgData name="Iryna Chuiko" userId="ab1e2215-bb2c-4935-bde2-397d8f6b02dc" providerId="ADAL" clId="{62638381-7118-4BA3-B537-336B6112EA58}" dt="2020-11-14T12:42:02.495" v="0"/>
          <ac:spMkLst>
            <pc:docMk/>
            <pc:sldMasterMk cId="2863238895" sldId="2147483648"/>
            <ac:spMk id="6" creationId="{1F636A25-E3A8-45A3-A6F4-263710737C69}"/>
          </ac:spMkLst>
        </pc:spChg>
        <pc:sldLayoutChg chg="modSp">
          <pc:chgData name="Iryna Chuiko" userId="ab1e2215-bb2c-4935-bde2-397d8f6b02dc" providerId="ADAL" clId="{62638381-7118-4BA3-B537-336B6112EA58}" dt="2020-11-14T12:42:02.495" v="0"/>
          <pc:sldLayoutMkLst>
            <pc:docMk/>
            <pc:sldMasterMk cId="2863238895" sldId="2147483648"/>
            <pc:sldLayoutMk cId="2032442023" sldId="2147483649"/>
          </pc:sldLayoutMkLst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2032442023" sldId="2147483649"/>
              <ac:spMk id="2" creationId="{BBB819BD-7ECB-4321-A1BE-9566FE180AFE}"/>
            </ac:spMkLst>
          </pc:spChg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2032442023" sldId="2147483649"/>
              <ac:spMk id="3" creationId="{ACFF482F-A0B0-4AEC-803E-89867B16FC14}"/>
            </ac:spMkLst>
          </pc:spChg>
        </pc:sldLayoutChg>
        <pc:sldLayoutChg chg="modSp">
          <pc:chgData name="Iryna Chuiko" userId="ab1e2215-bb2c-4935-bde2-397d8f6b02dc" providerId="ADAL" clId="{62638381-7118-4BA3-B537-336B6112EA58}" dt="2020-11-14T12:42:02.495" v="0"/>
          <pc:sldLayoutMkLst>
            <pc:docMk/>
            <pc:sldMasterMk cId="2863238895" sldId="2147483648"/>
            <pc:sldLayoutMk cId="1826617233" sldId="2147483651"/>
          </pc:sldLayoutMkLst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1826617233" sldId="2147483651"/>
              <ac:spMk id="2" creationId="{5DCFCA59-1330-4151-9764-EC0A1009D6DA}"/>
            </ac:spMkLst>
          </pc:spChg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1826617233" sldId="2147483651"/>
              <ac:spMk id="3" creationId="{2DBDA7AB-733A-45E8-A368-CC6CF4E78F2E}"/>
            </ac:spMkLst>
          </pc:spChg>
        </pc:sldLayoutChg>
        <pc:sldLayoutChg chg="modSp">
          <pc:chgData name="Iryna Chuiko" userId="ab1e2215-bb2c-4935-bde2-397d8f6b02dc" providerId="ADAL" clId="{62638381-7118-4BA3-B537-336B6112EA58}" dt="2020-11-14T12:42:02.495" v="0"/>
          <pc:sldLayoutMkLst>
            <pc:docMk/>
            <pc:sldMasterMk cId="2863238895" sldId="2147483648"/>
            <pc:sldLayoutMk cId="2683291822" sldId="2147483652"/>
          </pc:sldLayoutMkLst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2683291822" sldId="2147483652"/>
              <ac:spMk id="3" creationId="{70A361AC-885E-4BEE-AF25-198C02D51310}"/>
            </ac:spMkLst>
          </pc:spChg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2683291822" sldId="2147483652"/>
              <ac:spMk id="4" creationId="{FDB8385D-CC53-4320-8C7D-91971654E9ED}"/>
            </ac:spMkLst>
          </pc:spChg>
        </pc:sldLayoutChg>
        <pc:sldLayoutChg chg="modSp">
          <pc:chgData name="Iryna Chuiko" userId="ab1e2215-bb2c-4935-bde2-397d8f6b02dc" providerId="ADAL" clId="{62638381-7118-4BA3-B537-336B6112EA58}" dt="2020-11-14T12:42:02.495" v="0"/>
          <pc:sldLayoutMkLst>
            <pc:docMk/>
            <pc:sldMasterMk cId="2863238895" sldId="2147483648"/>
            <pc:sldLayoutMk cId="1964803549" sldId="2147483653"/>
          </pc:sldLayoutMkLst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1964803549" sldId="2147483653"/>
              <ac:spMk id="2" creationId="{1C35E911-AEFF-4444-A726-A2C2A4B63649}"/>
            </ac:spMkLst>
          </pc:spChg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1964803549" sldId="2147483653"/>
              <ac:spMk id="3" creationId="{4AB8CF6E-266C-444E-8AFB-3AD12B1A434E}"/>
            </ac:spMkLst>
          </pc:spChg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1964803549" sldId="2147483653"/>
              <ac:spMk id="4" creationId="{D592BF5F-A431-4707-82E4-B1242832D753}"/>
            </ac:spMkLst>
          </pc:spChg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1964803549" sldId="2147483653"/>
              <ac:spMk id="5" creationId="{80BC59CB-C6FD-47F1-9E01-98EC656BD698}"/>
            </ac:spMkLst>
          </pc:spChg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1964803549" sldId="2147483653"/>
              <ac:spMk id="6" creationId="{D8EE03CB-C29B-49D0-8266-1B65ACF1AA78}"/>
            </ac:spMkLst>
          </pc:spChg>
        </pc:sldLayoutChg>
        <pc:sldLayoutChg chg="modSp">
          <pc:chgData name="Iryna Chuiko" userId="ab1e2215-bb2c-4935-bde2-397d8f6b02dc" providerId="ADAL" clId="{62638381-7118-4BA3-B537-336B6112EA58}" dt="2020-11-14T12:42:02.495" v="0"/>
          <pc:sldLayoutMkLst>
            <pc:docMk/>
            <pc:sldMasterMk cId="2863238895" sldId="2147483648"/>
            <pc:sldLayoutMk cId="1557599669" sldId="2147483656"/>
          </pc:sldLayoutMkLst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1557599669" sldId="2147483656"/>
              <ac:spMk id="2" creationId="{4AE5D034-ED58-4655-940C-178816345E48}"/>
            </ac:spMkLst>
          </pc:spChg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1557599669" sldId="2147483656"/>
              <ac:spMk id="3" creationId="{8DE43F0B-1B11-4CF8-8E10-F952AFD842BE}"/>
            </ac:spMkLst>
          </pc:spChg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1557599669" sldId="2147483656"/>
              <ac:spMk id="4" creationId="{8B2C2E5D-9AF0-4D04-A116-D81B8712DAB5}"/>
            </ac:spMkLst>
          </pc:spChg>
        </pc:sldLayoutChg>
        <pc:sldLayoutChg chg="modSp">
          <pc:chgData name="Iryna Chuiko" userId="ab1e2215-bb2c-4935-bde2-397d8f6b02dc" providerId="ADAL" clId="{62638381-7118-4BA3-B537-336B6112EA58}" dt="2020-11-14T12:42:02.495" v="0"/>
          <pc:sldLayoutMkLst>
            <pc:docMk/>
            <pc:sldMasterMk cId="2863238895" sldId="2147483648"/>
            <pc:sldLayoutMk cId="441833042" sldId="2147483657"/>
          </pc:sldLayoutMkLst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441833042" sldId="2147483657"/>
              <ac:spMk id="2" creationId="{6F9B202A-3ECE-4B43-8BC6-048C88209C29}"/>
            </ac:spMkLst>
          </pc:spChg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441833042" sldId="2147483657"/>
              <ac:spMk id="3" creationId="{21BC1AF5-054E-452E-94B8-51B9F4994DDB}"/>
            </ac:spMkLst>
          </pc:spChg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441833042" sldId="2147483657"/>
              <ac:spMk id="4" creationId="{924D6F7B-77AC-463A-8AED-E8DA1403A107}"/>
            </ac:spMkLst>
          </pc:spChg>
        </pc:sldLayoutChg>
        <pc:sldLayoutChg chg="modSp">
          <pc:chgData name="Iryna Chuiko" userId="ab1e2215-bb2c-4935-bde2-397d8f6b02dc" providerId="ADAL" clId="{62638381-7118-4BA3-B537-336B6112EA58}" dt="2020-11-14T12:42:02.495" v="0"/>
          <pc:sldLayoutMkLst>
            <pc:docMk/>
            <pc:sldMasterMk cId="2863238895" sldId="2147483648"/>
            <pc:sldLayoutMk cId="2553969918" sldId="2147483659"/>
          </pc:sldLayoutMkLst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2553969918" sldId="2147483659"/>
              <ac:spMk id="2" creationId="{74F8B0B0-6B85-47C1-BF1A-7596B1239067}"/>
            </ac:spMkLst>
          </pc:spChg>
          <pc:spChg chg="mod">
            <ac:chgData name="Iryna Chuiko" userId="ab1e2215-bb2c-4935-bde2-397d8f6b02dc" providerId="ADAL" clId="{62638381-7118-4BA3-B537-336B6112EA58}" dt="2020-11-14T12:42:02.495" v="0"/>
            <ac:spMkLst>
              <pc:docMk/>
              <pc:sldMasterMk cId="2863238895" sldId="2147483648"/>
              <pc:sldLayoutMk cId="2553969918" sldId="2147483659"/>
              <ac:spMk id="3" creationId="{6F184C25-385C-4B50-89F2-E82BEBE80C0D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Ex1.xml.rels><?xml version="1.0" encoding="UTF-8" standalone="yes"?>
<Relationships xmlns="http://schemas.openxmlformats.org/package/2006/relationships"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Ex2.xml.rels><?xml version="1.0" encoding="UTF-8" standalone="yes"?>
<Relationships xmlns="http://schemas.openxmlformats.org/package/2006/relationships"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1CDFE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Univers" panose="020B0503020202020204" pitchFamily="34" charset="0"/>
                    <a:ea typeface="+mn-ea"/>
                    <a:cs typeface="+mn-cs"/>
                  </a:defRPr>
                </a:pPr>
                <a:endParaRPr lang="LID4096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Рівень виконання державою стратегій розвитку транспортної галузі</c:v>
                </c:pt>
                <c:pt idx="1">
                  <c:v>Рівень інвестпривабливості України для реалізації інфраструктурних проєктів</c:v>
                </c:pt>
                <c:pt idx="2">
                  <c:v>Середня оцінка загального стану розвитку транспортних галузей</c:v>
                </c:pt>
                <c:pt idx="3">
                  <c:v>Загальний стан інфраструктури України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2.34</c:v>
                </c:pt>
                <c:pt idx="1">
                  <c:v>2.5099999999999998</c:v>
                </c:pt>
                <c:pt idx="2">
                  <c:v>2.73</c:v>
                </c:pt>
                <c:pt idx="3">
                  <c:v>2.73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C-4F42-B66C-E453539DBD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tickMarkSkip val="1"/>
        <c:noMultiLvlLbl val="0"/>
      </c:catAx>
      <c:valAx>
        <c:axId val="878058751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69704111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6951513582595"/>
          <c:y val="7.6489527297157911E-2"/>
          <c:w val="0.54899024145417286"/>
          <c:h val="0.84584725202407007"/>
        </c:manualLayout>
      </c:layout>
      <c:radarChart>
        <c:radarStyle val="fill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accent1">
                  <a:alpha val="95000"/>
                </a:schemeClr>
              </a:solidFill>
            </a:ln>
            <a:effectLst>
              <a:outerShdw blurRad="50800" dist="50800" dir="5400000" algn="ctr" rotWithShape="0">
                <a:srgbClr val="000000"/>
              </a:outerShdw>
            </a:effectLst>
          </c:spPr>
          <c:dLbls>
            <c:dLbl>
              <c:idx val="0"/>
              <c:layout>
                <c:manualLayout>
                  <c:x val="2.9770215923243502E-2"/>
                  <c:y val="6.43792923752613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392-4342-AF9E-01BCC4FC2B1F}"/>
                </c:ext>
              </c:extLst>
            </c:dLbl>
            <c:dLbl>
              <c:idx val="1"/>
              <c:layout>
                <c:manualLayout>
                  <c:x val="6.471786070270347E-3"/>
                  <c:y val="1.93137877125783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392-4342-AF9E-01BCC4FC2B1F}"/>
                </c:ext>
              </c:extLst>
            </c:dLbl>
            <c:dLbl>
              <c:idx val="2"/>
              <c:layout>
                <c:manualLayout>
                  <c:x val="3.1064573137297668E-2"/>
                  <c:y val="-1.716781130006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392-4342-AF9E-01BCC4FC2B1F}"/>
                </c:ext>
              </c:extLst>
            </c:dLbl>
            <c:dLbl>
              <c:idx val="3"/>
              <c:layout>
                <c:manualLayout>
                  <c:x val="3.2358930351351692E-2"/>
                  <c:y val="8.58390565003476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3107476492638479E-2"/>
                      <c:h val="5.42932032364703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4392-4342-AF9E-01BCC4FC2B1F}"/>
                </c:ext>
              </c:extLst>
            </c:dLbl>
            <c:dLbl>
              <c:idx val="4"/>
              <c:layout>
                <c:manualLayout>
                  <c:x val="0"/>
                  <c:y val="2.57517169501045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392-4342-AF9E-01BCC4FC2B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FFC000"/>
                    </a:solidFill>
                    <a:latin typeface="Univers" panose="020B0503020202020204" pitchFamily="34" charset="0"/>
                    <a:ea typeface="+mn-ea"/>
                    <a:cs typeface="+mn-cs"/>
                  </a:defRPr>
                </a:pPr>
                <a:endParaRPr lang="LID4096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Залізничний</c:v>
                </c:pt>
                <c:pt idx="1">
                  <c:v>Автомобільний</c:v>
                </c:pt>
                <c:pt idx="2">
                  <c:v>Авіаційний</c:v>
                </c:pt>
                <c:pt idx="3">
                  <c:v>Морський</c:v>
                </c:pt>
                <c:pt idx="4">
                  <c:v>Річковий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2.36</c:v>
                </c:pt>
                <c:pt idx="1">
                  <c:v>2.6</c:v>
                </c:pt>
                <c:pt idx="2">
                  <c:v>3.17</c:v>
                </c:pt>
                <c:pt idx="3">
                  <c:v>2.85</c:v>
                </c:pt>
                <c:pt idx="4">
                  <c:v>2.67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92-4342-AF9E-01BCC4FC2B1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869695311"/>
        <c:axId val="963055935"/>
      </c:radarChart>
      <c:catAx>
        <c:axId val="869695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963055935"/>
        <c:crosses val="autoZero"/>
        <c:auto val="1"/>
        <c:lblAlgn val="ctr"/>
        <c:lblOffset val="100"/>
        <c:noMultiLvlLbl val="0"/>
      </c:catAx>
      <c:valAx>
        <c:axId val="963055935"/>
        <c:scaling>
          <c:orientation val="minMax"/>
          <c:max val="5"/>
          <c:min val="1"/>
        </c:scaling>
        <c:delete val="0"/>
        <c:axPos val="l"/>
        <c:majorGridlines>
          <c:spPr>
            <a:ln w="9525" cap="flat" cmpd="sng" algn="ctr">
              <a:solidFill>
                <a:srgbClr val="1CDFE4"/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low"/>
        <c:spPr>
          <a:noFill/>
          <a:ln cmpd="sng">
            <a:solidFill>
              <a:schemeClr val="bg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69695311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tickMarkSkip val="1"/>
        <c:noMultiLvlLbl val="0"/>
      </c:catAx>
      <c:valAx>
        <c:axId val="878058751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69704111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542842756419954E-2"/>
          <c:y val="2.6871982720680341E-2"/>
          <c:w val="0.55559106748613429"/>
          <c:h val="0.9408816380145033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explosion val="6"/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93-48EA-8FCA-BBA483F2B5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86-4382-A176-AB2E2114C4B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F86-4382-A176-AB2E2114C4B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A93-48EA-8FCA-BBA483F2B579}"/>
              </c:ext>
            </c:extLst>
          </c:dPt>
          <c:cat>
            <c:strRef>
              <c:f>Лист1!$A$2:$A$5</c:f>
              <c:strCache>
                <c:ptCount val="4"/>
                <c:pt idx="0">
                  <c:v>Вкрай негативно</c:v>
                </c:pt>
                <c:pt idx="1">
                  <c:v>Негативно</c:v>
                </c:pt>
                <c:pt idx="2">
                  <c:v>Задовільно</c:v>
                </c:pt>
                <c:pt idx="3">
                  <c:v>Добре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0.03</c:v>
                </c:pt>
                <c:pt idx="1">
                  <c:v>0.32</c:v>
                </c:pt>
                <c:pt idx="2">
                  <c:v>0.54</c:v>
                </c:pt>
                <c:pt idx="3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93-48EA-8FCA-BBA483F2B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tickMarkSkip val="1"/>
        <c:noMultiLvlLbl val="0"/>
      </c:catAx>
      <c:valAx>
        <c:axId val="878058751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69704111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542842756419954E-2"/>
          <c:y val="2.9559180992748374E-2"/>
          <c:w val="0.55559106748613429"/>
          <c:h val="0.9408816380145033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explosion val="8"/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93-48EA-8FCA-BBA483F2B5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F81-4B49-8629-BFF85B54F7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F81-4B49-8629-BFF85B54F79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A93-48EA-8FCA-BBA483F2B579}"/>
              </c:ext>
            </c:extLst>
          </c:dPt>
          <c:cat>
            <c:strRef>
              <c:f>Лист1!$A$2:$A$5</c:f>
              <c:strCache>
                <c:ptCount val="4"/>
                <c:pt idx="0">
                  <c:v>Вкрай негативно</c:v>
                </c:pt>
                <c:pt idx="1">
                  <c:v>Негативно</c:v>
                </c:pt>
                <c:pt idx="2">
                  <c:v>Задовільно</c:v>
                </c:pt>
                <c:pt idx="3">
                  <c:v>Добре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0.17</c:v>
                </c:pt>
                <c:pt idx="1">
                  <c:v>0.34</c:v>
                </c:pt>
                <c:pt idx="2">
                  <c:v>0.45</c:v>
                </c:pt>
                <c:pt idx="3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93-48EA-8FCA-BBA483F2B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1CDFE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Univers" panose="020B0503020202020204" pitchFamily="34" charset="0"/>
                    <a:ea typeface="+mn-ea"/>
                    <a:cs typeface="+mn-cs"/>
                  </a:defRPr>
                </a:pPr>
                <a:endParaRPr lang="LID4096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Запровадження законодавчої можливості для залучення приватних інвестицій в інфраструктуру загального користування</c:v>
                </c:pt>
                <c:pt idx="1">
                  <c:v>Зміна тарифної політики</c:v>
                </c:pt>
                <c:pt idx="2">
                  <c:v>Відкриття ринку приватної тяги</c:v>
                </c:pt>
                <c:pt idx="3">
                  <c:v>Реорганізація УЗ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0.47</c:v>
                </c:pt>
                <c:pt idx="1">
                  <c:v>0.47</c:v>
                </c:pt>
                <c:pt idx="2">
                  <c:v>0.56999999999999995</c:v>
                </c:pt>
                <c:pt idx="3">
                  <c:v>0.66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C-4F42-B66C-E453539DBD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tickMarkSkip val="1"/>
        <c:noMultiLvlLbl val="0"/>
      </c:catAx>
      <c:valAx>
        <c:axId val="878058751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69704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tickMarkSkip val="1"/>
        <c:noMultiLvlLbl val="0"/>
      </c:catAx>
      <c:valAx>
        <c:axId val="878058751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69704111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542842756419954E-2"/>
          <c:y val="2.9559180992748374E-2"/>
          <c:w val="0.55559106748613429"/>
          <c:h val="0.9408816380145033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explosion val="8"/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93-48EA-8FCA-BBA483F2B5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F81-4B49-8629-BFF85B54F7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F81-4B49-8629-BFF85B54F79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A93-48EA-8FCA-BBA483F2B579}"/>
              </c:ext>
            </c:extLst>
          </c:dPt>
          <c:cat>
            <c:strRef>
              <c:f>Лист1!$A$2:$A$5</c:f>
              <c:strCache>
                <c:ptCount val="4"/>
                <c:pt idx="0">
                  <c:v>Вкрай негативно</c:v>
                </c:pt>
                <c:pt idx="1">
                  <c:v>Негативно</c:v>
                </c:pt>
                <c:pt idx="2">
                  <c:v>Задовільно</c:v>
                </c:pt>
                <c:pt idx="3">
                  <c:v>Добре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7.0000000000000007E-2</c:v>
                </c:pt>
                <c:pt idx="1">
                  <c:v>0.28000000000000003</c:v>
                </c:pt>
                <c:pt idx="2">
                  <c:v>0.63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93-48EA-8FCA-BBA483F2B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1CDFE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Univers" panose="020B0503020202020204" pitchFamily="34" charset="0"/>
                    <a:ea typeface="+mn-ea"/>
                    <a:cs typeface="+mn-cs"/>
                  </a:defRPr>
                </a:pPr>
                <a:endParaRPr lang="LID4096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Залучення приватних інвестицій в дорожню галузь на умовах ДПП/концесії</c:v>
                </c:pt>
                <c:pt idx="1">
                  <c:v>Застосування прозорих та недискримінаційних процедур державних закупівель</c:v>
                </c:pt>
                <c:pt idx="2">
                  <c:v>Залучення до технагляду та моніторингу будівництва доріг міжнародних незалежних гравців</c:v>
                </c:pt>
                <c:pt idx="3">
                  <c:v>Посилення габаритно-вагового контролю та відповідальності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0.37</c:v>
                </c:pt>
                <c:pt idx="1">
                  <c:v>0.47</c:v>
                </c:pt>
                <c:pt idx="2">
                  <c:v>0.54</c:v>
                </c:pt>
                <c:pt idx="3">
                  <c:v>0.67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C-4F42-B66C-E453539DBD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tickMarkSkip val="1"/>
        <c:noMultiLvlLbl val="0"/>
      </c:catAx>
      <c:valAx>
        <c:axId val="878058751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69704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tickMarkSkip val="1"/>
        <c:noMultiLvlLbl val="0"/>
      </c:catAx>
      <c:valAx>
        <c:axId val="878058751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69704111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542842756419954E-2"/>
          <c:y val="2.9559180992748374E-2"/>
          <c:w val="0.55559106748613429"/>
          <c:h val="0.9408816380145033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explosion val="8"/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93-48EA-8FCA-BBA483F2B5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F81-4B49-8629-BFF85B54F7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F81-4B49-8629-BFF85B54F793}"/>
              </c:ext>
            </c:extLst>
          </c:dPt>
          <c:cat>
            <c:strRef>
              <c:f>Лист1!$A$2:$A$4</c:f>
              <c:strCache>
                <c:ptCount val="3"/>
                <c:pt idx="0">
                  <c:v>Вкрай негативно</c:v>
                </c:pt>
                <c:pt idx="1">
                  <c:v>Негативно</c:v>
                </c:pt>
                <c:pt idx="2">
                  <c:v>Задовільно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0.1</c:v>
                </c:pt>
                <c:pt idx="1">
                  <c:v>0.14000000000000001</c:v>
                </c:pt>
                <c:pt idx="2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93-48EA-8FCA-BBA483F2B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1CDFE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Univers" panose="020B0503020202020204" pitchFamily="34" charset="0"/>
                    <a:ea typeface="+mn-ea"/>
                    <a:cs typeface="+mn-cs"/>
                  </a:defRPr>
                </a:pPr>
                <a:endParaRPr lang="LID4096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Державна підтримка суднобудівної галузі</c:v>
                </c:pt>
                <c:pt idx="1">
                  <c:v>Створення умов та механізмів для залучення приватних інвестицій в публічну інфраструктуру</c:v>
                </c:pt>
                <c:pt idx="2">
                  <c:v>Створення Державного фонду ВВШ у складі спеціального фонду державного бюджету</c:v>
                </c:pt>
                <c:pt idx="3">
                  <c:v>Державна підтримка публічної інфраструктури (шлюзи, навігація, судноплавні канали)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0.48</c:v>
                </c:pt>
                <c:pt idx="1">
                  <c:v>0.48</c:v>
                </c:pt>
                <c:pt idx="2">
                  <c:v>0.56999999999999995</c:v>
                </c:pt>
                <c:pt idx="3">
                  <c:v>0.62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C-4F42-B66C-E453539DBD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tickMarkSkip val="1"/>
        <c:noMultiLvlLbl val="0"/>
      </c:catAx>
      <c:valAx>
        <c:axId val="878058751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69704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tickMarkSkip val="1"/>
        <c:noMultiLvlLbl val="0"/>
      </c:catAx>
      <c:valAx>
        <c:axId val="878058751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69704111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542842756419954E-2"/>
          <c:y val="2.9559180992748374E-2"/>
          <c:w val="0.55559106748613429"/>
          <c:h val="0.9408816380145033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explosion val="8"/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93-48EA-8FCA-BBA483F2B5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F81-4B49-8629-BFF85B54F7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F81-4B49-8629-BFF85B54F793}"/>
              </c:ext>
            </c:extLst>
          </c:dPt>
          <c:cat>
            <c:strRef>
              <c:f>Лист1!$A$3:$A$5</c:f>
              <c:strCache>
                <c:ptCount val="3"/>
                <c:pt idx="0">
                  <c:v>Негативно</c:v>
                </c:pt>
                <c:pt idx="1">
                  <c:v>Задовільно</c:v>
                </c:pt>
                <c:pt idx="2">
                  <c:v>Добре</c:v>
                </c:pt>
              </c:strCache>
            </c:strRef>
          </c:cat>
          <c:val>
            <c:numRef>
              <c:f>Лист1!$B$3:$B$5</c:f>
              <c:numCache>
                <c:formatCode>0%</c:formatCode>
                <c:ptCount val="3"/>
                <c:pt idx="0">
                  <c:v>0.17</c:v>
                </c:pt>
                <c:pt idx="1">
                  <c:v>0.5</c:v>
                </c:pt>
                <c:pt idx="2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93-48EA-8FCA-BBA483F2B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1CDFE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Univers" panose="020B0503020202020204" pitchFamily="34" charset="0"/>
                    <a:ea typeface="+mn-ea"/>
                    <a:cs typeface="+mn-cs"/>
                  </a:defRPr>
                </a:pPr>
                <a:endParaRPr lang="LID4096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Підписання Угоди про спільний авіаційний простір з ЄС</c:v>
                </c:pt>
                <c:pt idx="1">
                  <c:v>Передача аеропортів приватному сектору на умовах ДПП/концесії</c:v>
                </c:pt>
                <c:pt idx="2">
                  <c:v>Запровадження державної допомоги українським авіаперевізникам</c:v>
                </c:pt>
                <c:pt idx="3">
                  <c:v>Розвиток аеропорту «Бориспіль» як міжнародного хабу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0.42</c:v>
                </c:pt>
                <c:pt idx="1">
                  <c:v>0.5</c:v>
                </c:pt>
                <c:pt idx="2">
                  <c:v>0.5</c:v>
                </c:pt>
                <c:pt idx="3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C-4F42-B66C-E453539DBD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tickMarkSkip val="1"/>
        <c:noMultiLvlLbl val="0"/>
      </c:catAx>
      <c:valAx>
        <c:axId val="878058751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69704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tickMarkSkip val="1"/>
        <c:noMultiLvlLbl val="0"/>
      </c:catAx>
      <c:valAx>
        <c:axId val="878058751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69704111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542842756419954E-2"/>
          <c:y val="2.9559180992748374E-2"/>
          <c:w val="0.55559106748613429"/>
          <c:h val="0.9408816380145033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explosion val="8"/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93-48EA-8FCA-BBA483F2B5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F81-4B49-8629-BFF85B54F7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F81-4B49-8629-BFF85B54F793}"/>
              </c:ext>
            </c:extLst>
          </c:dPt>
          <c:cat>
            <c:strRef>
              <c:f>Лист1!$A$3:$A$5</c:f>
              <c:strCache>
                <c:ptCount val="3"/>
                <c:pt idx="0">
                  <c:v>Негативно</c:v>
                </c:pt>
                <c:pt idx="1">
                  <c:v>Задовільно</c:v>
                </c:pt>
                <c:pt idx="2">
                  <c:v>Добре</c:v>
                </c:pt>
              </c:strCache>
            </c:strRef>
          </c:cat>
          <c:val>
            <c:numRef>
              <c:f>Лист1!$B$3:$B$5</c:f>
              <c:numCache>
                <c:formatCode>0%</c:formatCode>
                <c:ptCount val="3"/>
                <c:pt idx="0">
                  <c:v>0.21</c:v>
                </c:pt>
                <c:pt idx="1">
                  <c:v>0.73</c:v>
                </c:pt>
                <c:pt idx="2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93-48EA-8FCA-BBA483F2B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1CDFE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Univers" panose="020B0503020202020204" pitchFamily="34" charset="0"/>
                    <a:ea typeface="+mn-ea"/>
                    <a:cs typeface="+mn-cs"/>
                  </a:defRPr>
                </a:pPr>
                <a:endParaRPr lang="LID4096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Автономізація адміністрацій портів</c:v>
                </c:pt>
                <c:pt idx="1">
                  <c:v>Систематизація послуг, які надаються АМПУ</c:v>
                </c:pt>
                <c:pt idx="2">
                  <c:v>Створення незалежного регулятора – Національної комісії, що здійснює державне регулювання у сфері транспорту</c:v>
                </c:pt>
                <c:pt idx="3">
                  <c:v>Зниження портових зборів та відрахувань чистого прибутку АМПУ до державного бюджету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0.27</c:v>
                </c:pt>
                <c:pt idx="1">
                  <c:v>0.49</c:v>
                </c:pt>
                <c:pt idx="2">
                  <c:v>0.56999999999999995</c:v>
                </c:pt>
                <c:pt idx="3">
                  <c:v>0.91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C-4F42-B66C-E453539DBD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tickMarkSkip val="1"/>
        <c:noMultiLvlLbl val="0"/>
      </c:catAx>
      <c:valAx>
        <c:axId val="878058751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69704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tickMarkSkip val="1"/>
        <c:noMultiLvlLbl val="0"/>
      </c:catAx>
      <c:valAx>
        <c:axId val="878058751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69704111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241811336859272E-2"/>
          <c:y val="1.6006153756961468E-2"/>
          <c:w val="0.96646801505890956"/>
          <c:h val="0.862169371573617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1CDFE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Univers" panose="020B0503020202020204" pitchFamily="34" charset="0"/>
                    <a:ea typeface="+mn-ea"/>
                    <a:cs typeface="+mn-cs"/>
                  </a:defRPr>
                </a:pPr>
                <a:endParaRPr lang="LID4096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дуже низький</c:v>
                </c:pt>
                <c:pt idx="1">
                  <c:v>низький</c:v>
                </c:pt>
                <c:pt idx="2">
                  <c:v>задовільний</c:v>
                </c:pt>
                <c:pt idx="3">
                  <c:v>високий</c:v>
                </c:pt>
                <c:pt idx="4">
                  <c:v>дуже високий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0.12</c:v>
                </c:pt>
                <c:pt idx="1">
                  <c:v>0.33</c:v>
                </c:pt>
                <c:pt idx="2">
                  <c:v>0.47</c:v>
                </c:pt>
                <c:pt idx="3">
                  <c:v>7.0000000000000007E-2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E0-4FCD-8FA6-6B83BB05E52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4"/>
        <c:overlap val="-27"/>
        <c:axId val="992694559"/>
        <c:axId val="936645183"/>
      </c:barChart>
      <c:catAx>
        <c:axId val="99269455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936645183"/>
        <c:crosses val="autoZero"/>
        <c:auto val="1"/>
        <c:lblAlgn val="ctr"/>
        <c:lblOffset val="100"/>
        <c:noMultiLvlLbl val="0"/>
      </c:catAx>
      <c:valAx>
        <c:axId val="93664518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9926945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tickMarkSkip val="1"/>
        <c:noMultiLvlLbl val="0"/>
      </c:catAx>
      <c:valAx>
        <c:axId val="878058751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69704111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241811336859272E-2"/>
          <c:y val="1.6006153756961468E-2"/>
          <c:w val="0.96646801505890956"/>
          <c:h val="0.862169371573617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1CDFE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Univers" panose="020B0503020202020204" pitchFamily="34" charset="0"/>
                    <a:ea typeface="+mn-ea"/>
                    <a:cs typeface="+mn-cs"/>
                  </a:defRPr>
                </a:pPr>
                <a:endParaRPr lang="LID4096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дуже низький</c:v>
                </c:pt>
                <c:pt idx="1">
                  <c:v>низький</c:v>
                </c:pt>
                <c:pt idx="2">
                  <c:v>задовільний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</c:v>
                </c:pt>
                <c:pt idx="1">
                  <c:v>0.33</c:v>
                </c:pt>
                <c:pt idx="2">
                  <c:v>0.4</c:v>
                </c:pt>
                <c:pt idx="3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E0-4FCD-8FA6-6B83BB05E52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4"/>
        <c:overlap val="-27"/>
        <c:axId val="992694559"/>
        <c:axId val="936645183"/>
      </c:barChart>
      <c:catAx>
        <c:axId val="99269455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936645183"/>
        <c:crosses val="autoZero"/>
        <c:auto val="1"/>
        <c:lblAlgn val="ctr"/>
        <c:lblOffset val="100"/>
        <c:noMultiLvlLbl val="0"/>
      </c:catAx>
      <c:valAx>
        <c:axId val="93664518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9926945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7306234197706429"/>
          <c:y val="9.8045658719600609E-3"/>
          <c:w val="0.42670409840182522"/>
          <c:h val="0.932820043198299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1CDFE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t" anchorCtr="0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Univers" panose="020B0503020202020204" pitchFamily="34" charset="0"/>
                    <a:ea typeface="+mn-ea"/>
                    <a:cs typeface="+mn-cs"/>
                  </a:defRPr>
                </a:pPr>
                <a:endParaRPr lang="LID4096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Дефіцит довгострокового державного фінансування інфраструктурного сектору</c:v>
                </c:pt>
                <c:pt idx="1">
                  <c:v>Низький рівень політичної волі та задіяних ресурсів держави</c:v>
                </c:pt>
                <c:pt idx="2">
                  <c:v>Часті кадрові зміни в уряді, непослідовна політика</c:v>
                </c:pt>
                <c:pt idx="3">
                  <c:v>Законодавча та регуляторна невизначеність</c:v>
                </c:pt>
                <c:pt idx="4">
                  <c:v>Дефіцит кваліфікованих кадрів в органах влади</c:v>
                </c:pt>
                <c:pt idx="5">
                  <c:v>Відсутність незалежного транспортного регулятора</c:v>
                </c:pt>
                <c:pt idx="6">
                  <c:v>Недостатньо прозорий процес прийняття рішень щодо інфраструктурних проєктів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0.24</c:v>
                </c:pt>
                <c:pt idx="1">
                  <c:v>0.24</c:v>
                </c:pt>
                <c:pt idx="2">
                  <c:v>0.28999999999999998</c:v>
                </c:pt>
                <c:pt idx="3">
                  <c:v>0.33</c:v>
                </c:pt>
                <c:pt idx="4">
                  <c:v>0.39</c:v>
                </c:pt>
                <c:pt idx="5">
                  <c:v>0.39</c:v>
                </c:pt>
                <c:pt idx="6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C-4F42-B66C-E453539DBD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46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noMultiLvlLbl val="0"/>
      </c:catAx>
      <c:valAx>
        <c:axId val="878058751"/>
        <c:scaling>
          <c:orientation val="minMax"/>
          <c:max val="5"/>
          <c:min val="0"/>
        </c:scaling>
        <c:delete val="1"/>
        <c:axPos val="b"/>
        <c:numFmt formatCode="0%" sourceLinked="1"/>
        <c:majorTickMark val="out"/>
        <c:minorTickMark val="none"/>
        <c:tickLblPos val="nextTo"/>
        <c:crossAx val="869704111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tickMarkSkip val="1"/>
        <c:noMultiLvlLbl val="0"/>
      </c:catAx>
      <c:valAx>
        <c:axId val="878058751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69704111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657958885847189E-2"/>
          <c:y val="5.3743965441360682E-2"/>
          <c:w val="0.55559106748613429"/>
          <c:h val="0.9408816380145033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explosion val="6"/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93-48EA-8FCA-BBA483F2B5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86-4382-A176-AB2E2114C4B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F86-4382-A176-AB2E2114C4BD}"/>
              </c:ext>
            </c:extLst>
          </c:dPt>
          <c:cat>
            <c:strRef>
              <c:f>Лист1!$A$2:$A$4</c:f>
              <c:strCache>
                <c:ptCount val="3"/>
                <c:pt idx="0">
                  <c:v>Державно-приватне партнерство/концесія</c:v>
                </c:pt>
                <c:pt idx="1">
                  <c:v>Приватизація</c:v>
                </c:pt>
                <c:pt idx="2">
                  <c:v>Оренда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0.67</c:v>
                </c:pt>
                <c:pt idx="1">
                  <c:v>0.19</c:v>
                </c:pt>
                <c:pt idx="2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93-48EA-8FCA-BBA483F2B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6426294765960694"/>
          <c:y val="8.0359077398081125E-2"/>
          <c:w val="0.42621630097568963"/>
          <c:h val="0.839281845203837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7306234197706429"/>
          <c:y val="9.8045658719600609E-3"/>
          <c:w val="0.42670409840182522"/>
          <c:h val="0.932820043198299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1CDFE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t" anchorCtr="0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Univers" panose="020B0503020202020204" pitchFamily="34" charset="0"/>
                    <a:ea typeface="+mn-ea"/>
                    <a:cs typeface="+mn-cs"/>
                  </a:defRPr>
                </a:pPr>
                <a:endParaRPr lang="LID4096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Лист1!$A$3:$A$8</c:f>
              <c:strCache>
                <c:ptCount val="6"/>
                <c:pt idx="0">
                  <c:v>Низький рівень взаємодії державного і приватного секторів</c:v>
                </c:pt>
                <c:pt idx="1">
                  <c:v>Недосконалість законодавства</c:v>
                </c:pt>
                <c:pt idx="2">
                  <c:v>Пасивна міжнародно-економічна діяльність Уряду у сфері торгівлі</c:v>
                </c:pt>
                <c:pt idx="3">
                  <c:v>Низький рівень взаємодії транспортних секторів у сфері логістики, тарифної політики, інвестицій</c:v>
                </c:pt>
                <c:pt idx="4">
                  <c:v>Високі регульовані тарифи</c:v>
                </c:pt>
                <c:pt idx="5">
                  <c:v>Недостатність інвестицій в інфраструктуру</c:v>
                </c:pt>
              </c:strCache>
            </c:strRef>
          </c:cat>
          <c:val>
            <c:numRef>
              <c:f>Лист1!$B$3:$B$8</c:f>
              <c:numCache>
                <c:formatCode>0%</c:formatCode>
                <c:ptCount val="6"/>
                <c:pt idx="0">
                  <c:v>0.26</c:v>
                </c:pt>
                <c:pt idx="1">
                  <c:v>0.3</c:v>
                </c:pt>
                <c:pt idx="2">
                  <c:v>0.31</c:v>
                </c:pt>
                <c:pt idx="3">
                  <c:v>0.35</c:v>
                </c:pt>
                <c:pt idx="4">
                  <c:v>0.46</c:v>
                </c:pt>
                <c:pt idx="5">
                  <c:v>0.61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C-4F42-B66C-E453539DBD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46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noMultiLvlLbl val="0"/>
      </c:catAx>
      <c:valAx>
        <c:axId val="878058751"/>
        <c:scaling>
          <c:orientation val="minMax"/>
          <c:max val="5"/>
          <c:min val="0"/>
        </c:scaling>
        <c:delete val="1"/>
        <c:axPos val="b"/>
        <c:numFmt formatCode="0%" sourceLinked="1"/>
        <c:majorTickMark val="out"/>
        <c:minorTickMark val="none"/>
        <c:tickLblPos val="nextTo"/>
        <c:crossAx val="869704111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tickMarkSkip val="1"/>
        <c:noMultiLvlLbl val="0"/>
      </c:catAx>
      <c:valAx>
        <c:axId val="878058751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69704111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657958885847189E-2"/>
          <c:y val="5.3743965441360682E-2"/>
          <c:w val="0.55559106748613429"/>
          <c:h val="0.9408816380145033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explosion val="6"/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93-48EA-8FCA-BBA483F2B5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86-4382-A176-AB2E2114C4B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F86-4382-A176-AB2E2114C4B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</c:dPt>
          <c:cat>
            <c:strRef>
              <c:f>Лист1!$A$2:$A$6</c:f>
              <c:strCache>
                <c:ptCount val="5"/>
                <c:pt idx="0">
                  <c:v>Українські суди</c:v>
                </c:pt>
                <c:pt idx="1">
                  <c:v>Досудове врегулювання</c:v>
                </c:pt>
                <c:pt idx="2">
                  <c:v>Міжнародний арбітраж</c:v>
                </c:pt>
                <c:pt idx="3">
                  <c:v>Іноземні суди</c:v>
                </c:pt>
                <c:pt idx="4">
                  <c:v>Інше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0.49</c:v>
                </c:pt>
                <c:pt idx="1">
                  <c:v>0.26</c:v>
                </c:pt>
                <c:pt idx="2">
                  <c:v>0.14000000000000001</c:v>
                </c:pt>
                <c:pt idx="3">
                  <c:v>7.0000000000000007E-2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93-48EA-8FCA-BBA483F2B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6426294765960694"/>
          <c:y val="8.0359077398081125E-2"/>
          <c:w val="0.42621630097568963"/>
          <c:h val="0.839281845203837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Univers" panose="020B0503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7306234197706429"/>
          <c:y val="9.8045658719600609E-3"/>
          <c:w val="0.42670409840182522"/>
          <c:h val="0.932820043198299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1CDFE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t" anchorCtr="0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Univers" panose="020B0503020202020204" pitchFamily="34" charset="0"/>
                    <a:ea typeface="+mn-ea"/>
                    <a:cs typeface="+mn-cs"/>
                  </a:defRPr>
                </a:pPr>
                <a:endParaRPr lang="LID4096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Лист1!$A$3:$A$8</c:f>
              <c:strCache>
                <c:ptCount val="6"/>
                <c:pt idx="0">
                  <c:v>Корпоративне право та M&amp;A</c:v>
                </c:pt>
                <c:pt idx="1">
                  <c:v>Взаємодія з державними органами (GR)</c:v>
                </c:pt>
                <c:pt idx="2">
                  <c:v>Податкове право</c:v>
                </c:pt>
                <c:pt idx="3">
                  <c:v>Антимонопольні питання</c:v>
                </c:pt>
                <c:pt idx="4">
                  <c:v>Загальні комерційні питання</c:v>
                </c:pt>
                <c:pt idx="5">
                  <c:v>Урегулювання спорів</c:v>
                </c:pt>
              </c:strCache>
            </c:strRef>
          </c:cat>
          <c:val>
            <c:numRef>
              <c:f>Лист1!$B$3:$B$8</c:f>
              <c:numCache>
                <c:formatCode>0%</c:formatCode>
                <c:ptCount val="6"/>
                <c:pt idx="0">
                  <c:v>0.14000000000000001</c:v>
                </c:pt>
                <c:pt idx="1">
                  <c:v>0.19</c:v>
                </c:pt>
                <c:pt idx="2">
                  <c:v>0.22</c:v>
                </c:pt>
                <c:pt idx="3">
                  <c:v>0.23</c:v>
                </c:pt>
                <c:pt idx="4">
                  <c:v>0.35</c:v>
                </c:pt>
                <c:pt idx="5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C-4F42-B66C-E453539DBD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46"/>
        <c:axId val="869704111"/>
        <c:axId val="878058751"/>
      </c:barChart>
      <c:catAx>
        <c:axId val="86970411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Univers" panose="020B0503020202020204" pitchFamily="34" charset="0"/>
                <a:ea typeface="+mn-ea"/>
                <a:cs typeface="+mn-cs"/>
              </a:defRPr>
            </a:pPr>
            <a:endParaRPr lang="LID4096"/>
          </a:p>
        </c:txPr>
        <c:crossAx val="878058751"/>
        <c:crosses val="autoZero"/>
        <c:auto val="1"/>
        <c:lblAlgn val="ctr"/>
        <c:lblOffset val="100"/>
        <c:noMultiLvlLbl val="0"/>
      </c:catAx>
      <c:valAx>
        <c:axId val="878058751"/>
        <c:scaling>
          <c:orientation val="minMax"/>
          <c:max val="5"/>
          <c:min val="0"/>
        </c:scaling>
        <c:delete val="1"/>
        <c:axPos val="b"/>
        <c:numFmt formatCode="0%" sourceLinked="1"/>
        <c:majorTickMark val="out"/>
        <c:minorTickMark val="none"/>
        <c:tickLblPos val="nextTo"/>
        <c:crossAx val="869704111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>
    <cx:plotArea>
      <cx:plotAreaRegion/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>
    <cx:plotArea>
      <cx:plotAreaRegion/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8EF6D-125E-4805-800E-146F92B6A629}" type="datetimeFigureOut">
              <a:rPr lang="LID4096" smtClean="0"/>
              <a:t>11/23/2020</a:t>
            </a:fld>
            <a:endParaRPr lang="LID4096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203237-9CC5-4ED4-85BC-46009AB846D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71378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3237-9CC5-4ED4-85BC-46009AB846D2}" type="slidenum">
              <a:rPr lang="LID4096" smtClean="0"/>
              <a:t>24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03594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3237-9CC5-4ED4-85BC-46009AB846D2}" type="slidenum">
              <a:rPr lang="LID4096" smtClean="0"/>
              <a:t>26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960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3237-9CC5-4ED4-85BC-46009AB846D2}" type="slidenum">
              <a:rPr lang="LID4096" smtClean="0"/>
              <a:t>28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39437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E608-95EB-479C-846E-385E93890993}" type="datetimeFigureOut">
              <a:rPr lang="LID4096" smtClean="0"/>
              <a:t>11/23/2020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3F0F-2A4F-46FE-864A-9F18B68B381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2100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E608-95EB-479C-846E-385E93890993}" type="datetimeFigureOut">
              <a:rPr lang="LID4096" smtClean="0"/>
              <a:t>11/23/2020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3F0F-2A4F-46FE-864A-9F18B68B381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68498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E608-95EB-479C-846E-385E93890993}" type="datetimeFigureOut">
              <a:rPr lang="LID4096" smtClean="0"/>
              <a:t>11/23/2020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3F0F-2A4F-46FE-864A-9F18B68B381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69920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E608-95EB-479C-846E-385E93890993}" type="datetimeFigureOut">
              <a:rPr lang="LID4096" smtClean="0"/>
              <a:t>11/23/2020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3F0F-2A4F-46FE-864A-9F18B68B381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4880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E608-95EB-479C-846E-385E93890993}" type="datetimeFigureOut">
              <a:rPr lang="LID4096" smtClean="0"/>
              <a:t>11/23/2020</a:t>
            </a:fld>
            <a:endParaRPr lang="LID4096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3F0F-2A4F-46FE-864A-9F18B68B381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8796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E608-95EB-479C-846E-385E93890993}" type="datetimeFigureOut">
              <a:rPr lang="LID4096" smtClean="0"/>
              <a:t>11/23/2020</a:t>
            </a:fld>
            <a:endParaRPr lang="LID4096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3F0F-2A4F-46FE-864A-9F18B68B381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2758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E608-95EB-479C-846E-385E93890993}" type="datetimeFigureOut">
              <a:rPr lang="LID4096" smtClean="0"/>
              <a:t>11/23/2020</a:t>
            </a:fld>
            <a:endParaRPr lang="LID4096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3F0F-2A4F-46FE-864A-9F18B68B381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9936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E608-95EB-479C-846E-385E93890993}" type="datetimeFigureOut">
              <a:rPr lang="LID4096" smtClean="0"/>
              <a:t>11/23/2020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3F0F-2A4F-46FE-864A-9F18B68B381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573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E608-95EB-479C-846E-385E93890993}" type="datetimeFigureOut">
              <a:rPr lang="LID4096" smtClean="0"/>
              <a:t>11/23/2020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3F0F-2A4F-46FE-864A-9F18B68B381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01661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E608-95EB-479C-846E-385E93890993}" type="datetimeFigureOut">
              <a:rPr lang="LID4096" smtClean="0"/>
              <a:t>11/23/2020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3F0F-2A4F-46FE-864A-9F18B68B381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7030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E608-95EB-479C-846E-385E93890993}" type="datetimeFigureOut">
              <a:rPr lang="LID4096" smtClean="0"/>
              <a:t>11/23/2020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93F0F-2A4F-46FE-864A-9F18B68B381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75577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1E608-95EB-479C-846E-385E93890993}" type="datetimeFigureOut">
              <a:rPr lang="LID4096" smtClean="0"/>
              <a:t>11/23/2020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93F0F-2A4F-46FE-864A-9F18B68B381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42871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hart" Target="../charts/char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hart" Target="../charts/chart10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hart" Target="../charts/chart13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hart" Target="../charts/chart16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hart" Target="../charts/chart19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14/relationships/chartEx" Target="../charts/chartEx1.xml"/><Relationship Id="rId5" Type="http://schemas.openxmlformats.org/officeDocument/2006/relationships/chart" Target="../charts/chart20.xml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chart" Target="../charts/char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../media/image5.png"/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14/relationships/chartEx" Target="../charts/chartEx2.xml"/><Relationship Id="rId5" Type="http://schemas.openxmlformats.org/officeDocument/2006/relationships/chart" Target="../charts/chart22.xml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chart" Target="../charts/char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chart" Target="../charts/chart2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6.xml"/><Relationship Id="rId5" Type="http://schemas.openxmlformats.org/officeDocument/2006/relationships/chart" Target="../charts/chart25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9.xml"/><Relationship Id="rId5" Type="http://schemas.openxmlformats.org/officeDocument/2006/relationships/chart" Target="../charts/chart28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0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pr@eba.com.ua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hyperlink" Target="mailto:eba-logistics-committee@eba.com.u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67B24F-2BCE-4D67-9086-060CC5462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51ECA1-6F5B-44FA-8899-F64A806A1032}"/>
              </a:ext>
            </a:extLst>
          </p:cNvPr>
          <p:cNvSpPr txBox="1"/>
          <p:nvPr/>
        </p:nvSpPr>
        <p:spPr>
          <a:xfrm>
            <a:off x="812485" y="2347630"/>
            <a:ext cx="75190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>
                <a:solidFill>
                  <a:schemeClr val="bg1"/>
                </a:solidFill>
                <a:latin typeface="Univers" panose="020B0503020202020204" pitchFamily="34" charset="0"/>
                <a:ea typeface="Gadugi" panose="020B0502040204020203" pitchFamily="34" charset="0"/>
              </a:rPr>
              <a:t>ІНФРАСТРУКТУРНИЙ </a:t>
            </a:r>
          </a:p>
          <a:p>
            <a:pPr algn="ctr"/>
            <a:r>
              <a:rPr lang="uk-UA" sz="5400" b="1" dirty="0">
                <a:solidFill>
                  <a:schemeClr val="bg1"/>
                </a:solidFill>
                <a:latin typeface="Univers" panose="020B0503020202020204" pitchFamily="34" charset="0"/>
                <a:ea typeface="Gadugi" panose="020B0502040204020203" pitchFamily="34" charset="0"/>
              </a:rPr>
              <a:t>ІНДЕКС </a:t>
            </a:r>
            <a:r>
              <a:rPr lang="uk-UA" sz="4000" b="1" dirty="0">
                <a:solidFill>
                  <a:srgbClr val="1CDFE4"/>
                </a:solidFill>
                <a:latin typeface="Univers" panose="020B0503020202020204" pitchFamily="34" charset="0"/>
                <a:ea typeface="Gadugi" panose="020B0502040204020203" pitchFamily="34" charset="0"/>
              </a:rPr>
              <a:t>2020</a:t>
            </a:r>
            <a:endParaRPr lang="LID4096" sz="4000" b="1" dirty="0">
              <a:solidFill>
                <a:srgbClr val="1CDFE4"/>
              </a:solidFill>
              <a:latin typeface="Univers" panose="020B0503020202020204" pitchFamily="34" charset="0"/>
              <a:ea typeface="Gadugi" panose="020B0502040204020203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2121323-C24E-4498-BD91-CEF0B568CB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115" y="317625"/>
            <a:ext cx="1028289" cy="102828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3A57084-2351-460E-A9BE-5D9F80022A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443" y="-104250"/>
            <a:ext cx="1984469" cy="198446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C49ECC-A33E-4D0A-B63C-BB740198F8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13" y="322031"/>
            <a:ext cx="1028289" cy="102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93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230" y="42335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4745008" y="499390"/>
            <a:ext cx="4243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інфраструктурний індекс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1A31A3-8A35-4626-905B-F44D00E27947}"/>
              </a:ext>
            </a:extLst>
          </p:cNvPr>
          <p:cNvSpPr txBox="1"/>
          <p:nvPr/>
        </p:nvSpPr>
        <p:spPr>
          <a:xfrm>
            <a:off x="2210455" y="1909197"/>
            <a:ext cx="55172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0" b="1" dirty="0">
                <a:solidFill>
                  <a:srgbClr val="1CDFE4"/>
                </a:solidFill>
                <a:latin typeface="Univers" panose="020B0503020202020204" pitchFamily="34" charset="0"/>
                <a:ea typeface="Verdana" panose="020B0604030504040204" pitchFamily="34" charset="0"/>
              </a:rPr>
              <a:t>2,58</a:t>
            </a:r>
          </a:p>
          <a:p>
            <a:pPr algn="ctr"/>
            <a:endParaRPr lang="LID4096" sz="1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7B704B-F264-4204-88F8-AB51DC4CB8ED}"/>
              </a:ext>
            </a:extLst>
          </p:cNvPr>
          <p:cNvSpPr txBox="1"/>
          <p:nvPr/>
        </p:nvSpPr>
        <p:spPr>
          <a:xfrm>
            <a:off x="3801438" y="3782059"/>
            <a:ext cx="4243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latin typeface="Univers" panose="020B0503020202020204" pitchFamily="34" charset="0"/>
              </a:rPr>
              <a:t>*з 5-ти можливих</a:t>
            </a:r>
          </a:p>
          <a:p>
            <a:r>
              <a:rPr lang="uk-UA" sz="2000" dirty="0">
                <a:solidFill>
                  <a:schemeClr val="bg1"/>
                </a:solidFill>
                <a:latin typeface="Univers" panose="020B0503020202020204" pitchFamily="34" charset="0"/>
              </a:rPr>
              <a:t>інтегральний показник Індексу</a:t>
            </a:r>
            <a:endParaRPr lang="LID4096" sz="2000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BD0169-ED4D-4D96-B8AF-2DD7559DC794}"/>
              </a:ext>
            </a:extLst>
          </p:cNvPr>
          <p:cNvSpPr txBox="1"/>
          <p:nvPr/>
        </p:nvSpPr>
        <p:spPr>
          <a:xfrm>
            <a:off x="924674" y="5887092"/>
            <a:ext cx="7870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800" dirty="0">
                <a:solidFill>
                  <a:schemeClr val="bg1"/>
                </a:solidFill>
                <a:latin typeface="Univers" panose="020B05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Учасники дослідження – </a:t>
            </a:r>
            <a:r>
              <a:rPr lang="ru-RU" sz="1800" b="1" dirty="0">
                <a:solidFill>
                  <a:schemeClr val="bg1"/>
                </a:solidFill>
                <a:latin typeface="Univers" panose="020B05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104</a:t>
            </a:r>
            <a:r>
              <a:rPr lang="ru-RU" sz="1800" dirty="0">
                <a:solidFill>
                  <a:schemeClr val="bg1"/>
                </a:solidFill>
                <a:latin typeface="Univers" panose="020B05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Univers" panose="020B05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фахівці</a:t>
            </a:r>
            <a:r>
              <a:rPr lang="ru-RU" sz="1800" dirty="0">
                <a:solidFill>
                  <a:schemeClr val="bg1"/>
                </a:solidFill>
                <a:latin typeface="Univers" panose="020B05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Univers" panose="020B05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сфери</a:t>
            </a:r>
            <a:r>
              <a:rPr lang="ru-RU" sz="1800" dirty="0">
                <a:solidFill>
                  <a:schemeClr val="bg1"/>
                </a:solidFill>
                <a:latin typeface="Univers" panose="020B05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 транспорту та </a:t>
            </a:r>
            <a:r>
              <a:rPr lang="ru-RU" sz="1800" dirty="0" err="1">
                <a:solidFill>
                  <a:schemeClr val="bg1"/>
                </a:solidFill>
                <a:latin typeface="Univers" panose="020B05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логістики</a:t>
            </a:r>
            <a:r>
              <a:rPr lang="ru-RU" sz="1800" dirty="0">
                <a:solidFill>
                  <a:schemeClr val="bg1"/>
                </a:solidFill>
                <a:latin typeface="Univers" panose="020B05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Univers" panose="020B05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членських</a:t>
            </a:r>
            <a:r>
              <a:rPr lang="ru-RU" sz="1800" dirty="0">
                <a:solidFill>
                  <a:schemeClr val="bg1"/>
                </a:solidFill>
                <a:latin typeface="Univers" panose="020B05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Univers" panose="020B05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компаній</a:t>
            </a:r>
            <a:r>
              <a:rPr lang="ru-RU" sz="1800" dirty="0">
                <a:solidFill>
                  <a:schemeClr val="bg1"/>
                </a:solidFill>
                <a:latin typeface="Univers" panose="020B05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Univers" panose="020B05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Європейської</a:t>
            </a:r>
            <a:r>
              <a:rPr lang="ru-RU" sz="1800" dirty="0">
                <a:solidFill>
                  <a:schemeClr val="bg1"/>
                </a:solidFill>
                <a:latin typeface="Univers" panose="020B05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 Бізнес </a:t>
            </a:r>
            <a:r>
              <a:rPr lang="ru-RU" sz="1800" dirty="0" err="1">
                <a:solidFill>
                  <a:schemeClr val="bg1"/>
                </a:solidFill>
                <a:latin typeface="Univers" panose="020B05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Асоціації</a:t>
            </a:r>
            <a:endParaRPr lang="LID4096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5EECAB5-74A5-4AA7-A567-04BD868BBB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434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60" y="26511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5691882" y="499390"/>
            <a:ext cx="3296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складові індексу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0113035"/>
              </p:ext>
            </p:extLst>
          </p:nvPr>
        </p:nvGraphicFramePr>
        <p:xfrm>
          <a:off x="328774" y="1213865"/>
          <a:ext cx="8332343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95693F4-2314-4837-BA14-35517359AFC0}"/>
              </a:ext>
            </a:extLst>
          </p:cNvPr>
          <p:cNvSpPr txBox="1"/>
          <p:nvPr/>
        </p:nvSpPr>
        <p:spPr>
          <a:xfrm>
            <a:off x="4176445" y="6078807"/>
            <a:ext cx="151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1CDFE4"/>
                </a:solidFill>
                <a:latin typeface="+mj-lt"/>
              </a:rPr>
              <a:t>НЕГАТИВНЕ ЗНАЧЕННЯ</a:t>
            </a:r>
            <a:endParaRPr lang="LID4096" sz="1600" dirty="0">
              <a:solidFill>
                <a:srgbClr val="1CDFE4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06AE0F-43FD-4D42-B51C-D348CE4334E6}"/>
              </a:ext>
            </a:extLst>
          </p:cNvPr>
          <p:cNvSpPr txBox="1"/>
          <p:nvPr/>
        </p:nvSpPr>
        <p:spPr>
          <a:xfrm>
            <a:off x="6041205" y="6082559"/>
            <a:ext cx="151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chemeClr val="bg1"/>
                </a:solidFill>
                <a:latin typeface="+mj-lt"/>
              </a:rPr>
              <a:t>НЕЙТРАЛЬНЕ ЗНАЧЕННЯ</a:t>
            </a:r>
            <a:endParaRPr lang="LID4096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17EEE7-8898-4474-A8EB-C580457E195C}"/>
              </a:ext>
            </a:extLst>
          </p:cNvPr>
          <p:cNvSpPr txBox="1"/>
          <p:nvPr/>
        </p:nvSpPr>
        <p:spPr>
          <a:xfrm>
            <a:off x="7703963" y="6078807"/>
            <a:ext cx="151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1CDFE4"/>
                </a:solidFill>
                <a:latin typeface="+mj-lt"/>
              </a:rPr>
              <a:t>ПОЗИТИВНЕ ЗНАЧЕННЯ</a:t>
            </a:r>
            <a:endParaRPr lang="LID4096" sz="1600" dirty="0">
              <a:solidFill>
                <a:srgbClr val="1CDFE4"/>
              </a:solidFill>
              <a:latin typeface="+mj-l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3F71D1D-D293-4138-842A-1CA45715A2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230" y="0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3791164" y="350838"/>
            <a:ext cx="51970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середня оцінка загального стану розвитку транспортних галузей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34805F12-1C56-461E-930A-136883CD9E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5755477"/>
              </p:ext>
            </p:extLst>
          </p:nvPr>
        </p:nvGraphicFramePr>
        <p:xfrm>
          <a:off x="-328773" y="1407422"/>
          <a:ext cx="9811820" cy="5918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C92DF5D-17D8-403A-A103-DE0BD25426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839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230" y="0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3791164" y="350838"/>
            <a:ext cx="51970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середня оцінка загального стану розвитку транспортних галузей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FFB56FF-B4D0-445B-8890-77C83FA4D43A}"/>
              </a:ext>
            </a:extLst>
          </p:cNvPr>
          <p:cNvSpPr/>
          <p:nvPr/>
        </p:nvSpPr>
        <p:spPr>
          <a:xfrm>
            <a:off x="2908993" y="2286000"/>
            <a:ext cx="2663300" cy="397707"/>
          </a:xfrm>
          <a:prstGeom prst="rect">
            <a:avLst/>
          </a:prstGeom>
          <a:solidFill>
            <a:srgbClr val="1CDF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Рисунок 7" descr="Изображение выглядит как поезд, оранжевый&#10;&#10;Автоматически созданное описание">
            <a:extLst>
              <a:ext uri="{FF2B5EF4-FFF2-40B4-BE49-F238E27FC236}">
                <a16:creationId xmlns:a16="http://schemas.microsoft.com/office/drawing/2014/main" id="{B5CF8DCD-7D7D-42E1-BB80-099D6F8CBB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59" y="2277661"/>
            <a:ext cx="1751476" cy="4378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BB24D1C-F5CC-4FE7-A6C4-60260B29621D}"/>
              </a:ext>
            </a:extLst>
          </p:cNvPr>
          <p:cNvSpPr txBox="1"/>
          <p:nvPr/>
        </p:nvSpPr>
        <p:spPr>
          <a:xfrm>
            <a:off x="708159" y="2613175"/>
            <a:ext cx="25866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Залізничний транспорт </a:t>
            </a:r>
            <a:endParaRPr lang="LID4096" sz="12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46DC17-1365-48A4-96C9-9C81CFDA89D0}"/>
              </a:ext>
            </a:extLst>
          </p:cNvPr>
          <p:cNvSpPr txBox="1"/>
          <p:nvPr/>
        </p:nvSpPr>
        <p:spPr>
          <a:xfrm>
            <a:off x="5648222" y="2204207"/>
            <a:ext cx="1425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uk-UA" sz="3200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2,36</a:t>
            </a:r>
            <a:r>
              <a:rPr lang="uk-UA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F248FF-CCA4-4CD8-A188-BD84257F220C}"/>
              </a:ext>
            </a:extLst>
          </p:cNvPr>
          <p:cNvSpPr txBox="1"/>
          <p:nvPr/>
        </p:nvSpPr>
        <p:spPr>
          <a:xfrm>
            <a:off x="708160" y="3464846"/>
            <a:ext cx="2008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Автомобільний транспорт </a:t>
            </a:r>
            <a:endParaRPr lang="LID4096" sz="12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pic>
        <p:nvPicPr>
          <p:cNvPr id="19" name="Рисунок 18" descr="Изображение выглядит как грузовик, транспорт, припаркован, большой&#10;&#10;Автоматически созданное описание">
            <a:extLst>
              <a:ext uri="{FF2B5EF4-FFF2-40B4-BE49-F238E27FC236}">
                <a16:creationId xmlns:a16="http://schemas.microsoft.com/office/drawing/2014/main" id="{A3229D1B-2E38-4EF4-8929-57ACDD6766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75" y="3070922"/>
            <a:ext cx="1880860" cy="470215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5E1E510-6364-424A-A941-BA374D6D9EEB}"/>
              </a:ext>
            </a:extLst>
          </p:cNvPr>
          <p:cNvSpPr/>
          <p:nvPr/>
        </p:nvSpPr>
        <p:spPr>
          <a:xfrm>
            <a:off x="2911953" y="3197411"/>
            <a:ext cx="3241209" cy="397706"/>
          </a:xfrm>
          <a:prstGeom prst="rect">
            <a:avLst/>
          </a:prstGeom>
          <a:solidFill>
            <a:srgbClr val="1CDF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2245E3-CEBD-4ADE-B797-9A5BB2713A63}"/>
              </a:ext>
            </a:extLst>
          </p:cNvPr>
          <p:cNvSpPr txBox="1"/>
          <p:nvPr/>
        </p:nvSpPr>
        <p:spPr>
          <a:xfrm>
            <a:off x="6265186" y="3084017"/>
            <a:ext cx="1425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uk-UA" sz="3200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2,6</a:t>
            </a:r>
            <a:r>
              <a:rPr lang="uk-UA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0A7558C-D7AB-425D-B637-D5CBE1DD07AD}"/>
              </a:ext>
            </a:extLst>
          </p:cNvPr>
          <p:cNvSpPr/>
          <p:nvPr/>
        </p:nvSpPr>
        <p:spPr>
          <a:xfrm>
            <a:off x="2908993" y="4144185"/>
            <a:ext cx="3409683" cy="397706"/>
          </a:xfrm>
          <a:prstGeom prst="rect">
            <a:avLst/>
          </a:prstGeom>
          <a:solidFill>
            <a:srgbClr val="1CDF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586D322-3A73-432B-8983-635C7CE49CE3}"/>
              </a:ext>
            </a:extLst>
          </p:cNvPr>
          <p:cNvSpPr txBox="1"/>
          <p:nvPr/>
        </p:nvSpPr>
        <p:spPr>
          <a:xfrm>
            <a:off x="6454622" y="4067148"/>
            <a:ext cx="1425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uk-UA" sz="3200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2,67</a:t>
            </a:r>
            <a:r>
              <a:rPr lang="uk-UA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FAE4F4-1E16-494B-BB13-ADE01A615B83}"/>
              </a:ext>
            </a:extLst>
          </p:cNvPr>
          <p:cNvSpPr txBox="1"/>
          <p:nvPr/>
        </p:nvSpPr>
        <p:spPr>
          <a:xfrm>
            <a:off x="839030" y="4359536"/>
            <a:ext cx="1661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Річковий транспорт </a:t>
            </a:r>
            <a:endParaRPr lang="LID4096" sz="12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16F45EE-3E35-4E4E-AC82-2314AE5AA940}"/>
              </a:ext>
            </a:extLst>
          </p:cNvPr>
          <p:cNvSpPr txBox="1"/>
          <p:nvPr/>
        </p:nvSpPr>
        <p:spPr>
          <a:xfrm>
            <a:off x="839030" y="5272700"/>
            <a:ext cx="3241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Морський транспорт </a:t>
            </a:r>
            <a:endParaRPr lang="LID4096" sz="12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F53EB7A-158A-49F9-B8F8-6A2EA47C22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22" y="4910872"/>
            <a:ext cx="1595009" cy="384340"/>
          </a:xfrm>
          <a:prstGeom prst="rect">
            <a:avLst/>
          </a:prstGeom>
        </p:spPr>
      </p:pic>
      <p:pic>
        <p:nvPicPr>
          <p:cNvPr id="39" name="Рисунок 38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49A18A04-DD6A-467F-B006-2340238076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54" y="3994250"/>
            <a:ext cx="1751476" cy="437869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C6AEDD1B-B50A-4C0F-A5EE-43509ED3FECB}"/>
              </a:ext>
            </a:extLst>
          </p:cNvPr>
          <p:cNvSpPr/>
          <p:nvPr/>
        </p:nvSpPr>
        <p:spPr>
          <a:xfrm>
            <a:off x="2908992" y="4969707"/>
            <a:ext cx="4068857" cy="397706"/>
          </a:xfrm>
          <a:prstGeom prst="rect">
            <a:avLst/>
          </a:prstGeom>
          <a:solidFill>
            <a:srgbClr val="1CDF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B9E30B2-E0A8-423D-9A9C-381FCD33A0C4}"/>
              </a:ext>
            </a:extLst>
          </p:cNvPr>
          <p:cNvSpPr txBox="1"/>
          <p:nvPr/>
        </p:nvSpPr>
        <p:spPr>
          <a:xfrm>
            <a:off x="7073547" y="4866992"/>
            <a:ext cx="1425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uk-UA" sz="3200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2,85</a:t>
            </a:r>
            <a:r>
              <a:rPr lang="uk-UA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018026E5-1518-4839-B9F6-3E49BBC0F54A}"/>
              </a:ext>
            </a:extLst>
          </p:cNvPr>
          <p:cNvSpPr/>
          <p:nvPr/>
        </p:nvSpPr>
        <p:spPr>
          <a:xfrm>
            <a:off x="2908992" y="5886804"/>
            <a:ext cx="4753355" cy="397706"/>
          </a:xfrm>
          <a:prstGeom prst="rect">
            <a:avLst/>
          </a:prstGeom>
          <a:solidFill>
            <a:srgbClr val="1CDF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0C47FC8-3F3B-4F56-B52F-27863D017A7B}"/>
              </a:ext>
            </a:extLst>
          </p:cNvPr>
          <p:cNvSpPr txBox="1"/>
          <p:nvPr/>
        </p:nvSpPr>
        <p:spPr>
          <a:xfrm>
            <a:off x="7690511" y="5793269"/>
            <a:ext cx="1425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uk-UA" sz="32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3</a:t>
            </a:r>
            <a:r>
              <a:rPr lang="uk-UA" sz="3200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,17</a:t>
            </a:r>
            <a:r>
              <a:rPr lang="uk-UA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</p:txBody>
      </p:sp>
      <p:pic>
        <p:nvPicPr>
          <p:cNvPr id="49" name="Рисунок 48" descr="Изображение выглядит как стрела&#10;&#10;Автоматически созданное описание">
            <a:extLst>
              <a:ext uri="{FF2B5EF4-FFF2-40B4-BE49-F238E27FC236}">
                <a16:creationId xmlns:a16="http://schemas.microsoft.com/office/drawing/2014/main" id="{36D02E21-7A53-4791-823A-87FB505237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59" y="5617485"/>
            <a:ext cx="1872684" cy="468171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CF9A4CFB-DFFC-4413-9D0F-2A044198C9C3}"/>
              </a:ext>
            </a:extLst>
          </p:cNvPr>
          <p:cNvSpPr txBox="1"/>
          <p:nvPr/>
        </p:nvSpPr>
        <p:spPr>
          <a:xfrm>
            <a:off x="864625" y="6065350"/>
            <a:ext cx="3241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Авіаційний транспорт </a:t>
            </a:r>
            <a:endParaRPr lang="LID4096" sz="12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42C6C9F-F496-4E22-B635-E02724113E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00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7141E8-E84B-4EDB-ADC2-77C94EBD4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44DA87-091A-4AB4-8B5C-0F1077187AE1}"/>
              </a:ext>
            </a:extLst>
          </p:cNvPr>
          <p:cNvSpPr txBox="1"/>
          <p:nvPr/>
        </p:nvSpPr>
        <p:spPr>
          <a:xfrm>
            <a:off x="1664413" y="1843949"/>
            <a:ext cx="677067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4000" b="1" dirty="0">
                <a:solidFill>
                  <a:srgbClr val="1CDFE4"/>
                </a:solidFill>
                <a:latin typeface="Univers" panose="020B0503020202020204" pitchFamily="34" charset="0"/>
              </a:rPr>
              <a:t>БЛОК 1.</a:t>
            </a:r>
          </a:p>
          <a:p>
            <a:pPr algn="r"/>
            <a:r>
              <a:rPr lang="uk-UA" sz="4000" b="1" dirty="0">
                <a:solidFill>
                  <a:schemeClr val="bg1"/>
                </a:solidFill>
                <a:latin typeface="Univers" panose="020B0503020202020204" pitchFamily="34" charset="0"/>
              </a:rPr>
              <a:t>ОЦІНКА ЗАГАЛЬНОГО СТАНУ ІНФРАСТРУКТУРИ </a:t>
            </a:r>
          </a:p>
          <a:p>
            <a:pPr algn="r"/>
            <a:r>
              <a:rPr lang="uk-UA" sz="4000" b="1" dirty="0">
                <a:solidFill>
                  <a:schemeClr val="bg1"/>
                </a:solidFill>
                <a:latin typeface="Univers" panose="020B0503020202020204" pitchFamily="34" charset="0"/>
              </a:rPr>
              <a:t>УКРАЇНИ</a:t>
            </a:r>
            <a:r>
              <a:rPr lang="uk-UA" sz="4000" dirty="0">
                <a:solidFill>
                  <a:schemeClr val="bg1"/>
                </a:solidFill>
                <a:latin typeface="Univers" panose="020B0503020202020204" pitchFamily="34" charset="0"/>
              </a:rPr>
              <a:t> </a:t>
            </a:r>
          </a:p>
          <a:p>
            <a:endParaRPr lang="LID4096" sz="4000" dirty="0">
              <a:latin typeface="Univers" panose="020B0503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515E3B-79F6-46AB-BA33-04B094666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A32F4E-D9E0-4206-BBA3-FE689AFBCE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746" y="26512"/>
            <a:ext cx="1407422" cy="14074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E466A5-658F-4160-BA4C-A199FDBCEC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680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60" y="26511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4031535" y="466920"/>
            <a:ext cx="5028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загальний стан інфраструктури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8817718"/>
              </p:ext>
            </p:extLst>
          </p:nvPr>
        </p:nvGraphicFramePr>
        <p:xfrm>
          <a:off x="328774" y="1109609"/>
          <a:ext cx="8332343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852998B7-694B-45D4-9877-EF3922B4F3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0579812"/>
              </p:ext>
            </p:extLst>
          </p:nvPr>
        </p:nvGraphicFramePr>
        <p:xfrm>
          <a:off x="482883" y="1933323"/>
          <a:ext cx="8003570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3CE8F60B-7A7E-4170-B1A3-CE9B1EF89751}"/>
              </a:ext>
            </a:extLst>
          </p:cNvPr>
          <p:cNvSpPr txBox="1"/>
          <p:nvPr/>
        </p:nvSpPr>
        <p:spPr>
          <a:xfrm>
            <a:off x="1358459" y="4903423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54%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задовільно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225712-2BC3-4E7D-9977-BF4DDD6E3735}"/>
              </a:ext>
            </a:extLst>
          </p:cNvPr>
          <p:cNvSpPr txBox="1"/>
          <p:nvPr/>
        </p:nvSpPr>
        <p:spPr>
          <a:xfrm>
            <a:off x="3825212" y="3539349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32%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негативно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8693A3-BAD6-4CC1-90C8-E76E1B04C40B}"/>
              </a:ext>
            </a:extLst>
          </p:cNvPr>
          <p:cNvSpPr txBox="1"/>
          <p:nvPr/>
        </p:nvSpPr>
        <p:spPr>
          <a:xfrm>
            <a:off x="1650505" y="2439111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11%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добре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222FE7-3CC1-462A-B886-D1E2C78A7B52}"/>
              </a:ext>
            </a:extLst>
          </p:cNvPr>
          <p:cNvSpPr txBox="1"/>
          <p:nvPr/>
        </p:nvSpPr>
        <p:spPr>
          <a:xfrm>
            <a:off x="2909324" y="1872273"/>
            <a:ext cx="19313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3%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вкрай негативно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37A4C91-3459-4C2E-B4A6-6DAF26378F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706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7141E8-E84B-4EDB-ADC2-77C94EBD4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44DA87-091A-4AB4-8B5C-0F1077187AE1}"/>
              </a:ext>
            </a:extLst>
          </p:cNvPr>
          <p:cNvSpPr txBox="1"/>
          <p:nvPr/>
        </p:nvSpPr>
        <p:spPr>
          <a:xfrm>
            <a:off x="1087545" y="1843949"/>
            <a:ext cx="73475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4000" b="1" dirty="0">
                <a:solidFill>
                  <a:srgbClr val="1CDFE4"/>
                </a:solidFill>
                <a:latin typeface="Univers" panose="020B0503020202020204" pitchFamily="34" charset="0"/>
              </a:rPr>
              <a:t>БЛОК 2.</a:t>
            </a:r>
          </a:p>
          <a:p>
            <a:pPr algn="r"/>
            <a:r>
              <a:rPr lang="uk-UA" sz="4000" b="1" dirty="0">
                <a:solidFill>
                  <a:schemeClr val="bg1"/>
                </a:solidFill>
                <a:latin typeface="Univers" panose="020B0503020202020204" pitchFamily="34" charset="0"/>
              </a:rPr>
              <a:t>СЕРЕДНЯ ОЦІНКА ЗАГАЛЬНОГО СТАНУ РОЗВИТКУ ТРАНСПОРТНИХ ГАЛУЗЕЙ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endParaRPr lang="LID4096" sz="4000" dirty="0">
              <a:latin typeface="Univers" panose="020B0503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515E3B-79F6-46AB-BA33-04B094666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A32F4E-D9E0-4206-BBA3-FE689AFBCE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746" y="26512"/>
            <a:ext cx="1407422" cy="14074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47C16C-A7CF-4DC9-A8F3-2CDB35A6A1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368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60" y="26511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4736388" y="499390"/>
            <a:ext cx="4251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залізничний транспорт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/>
        </p:nvGraphicFramePr>
        <p:xfrm>
          <a:off x="328774" y="1109609"/>
          <a:ext cx="8332343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852998B7-694B-45D4-9877-EF3922B4F3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6558466"/>
              </p:ext>
            </p:extLst>
          </p:nvPr>
        </p:nvGraphicFramePr>
        <p:xfrm>
          <a:off x="482883" y="1933323"/>
          <a:ext cx="8003570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3CE8F60B-7A7E-4170-B1A3-CE9B1EF89751}"/>
              </a:ext>
            </a:extLst>
          </p:cNvPr>
          <p:cNvSpPr txBox="1"/>
          <p:nvPr/>
        </p:nvSpPr>
        <p:spPr>
          <a:xfrm>
            <a:off x="1101745" y="4055744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45%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задовільно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225712-2BC3-4E7D-9977-BF4DDD6E3735}"/>
              </a:ext>
            </a:extLst>
          </p:cNvPr>
          <p:cNvSpPr txBox="1"/>
          <p:nvPr/>
        </p:nvSpPr>
        <p:spPr>
          <a:xfrm>
            <a:off x="3469183" y="4406876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34%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негативно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8693A3-BAD6-4CC1-90C8-E76E1B04C40B}"/>
              </a:ext>
            </a:extLst>
          </p:cNvPr>
          <p:cNvSpPr txBox="1"/>
          <p:nvPr/>
        </p:nvSpPr>
        <p:spPr>
          <a:xfrm>
            <a:off x="2063966" y="2139087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4%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добре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222FE7-3CC1-462A-B886-D1E2C78A7B52}"/>
              </a:ext>
            </a:extLst>
          </p:cNvPr>
          <p:cNvSpPr txBox="1"/>
          <p:nvPr/>
        </p:nvSpPr>
        <p:spPr>
          <a:xfrm>
            <a:off x="3267341" y="2332116"/>
            <a:ext cx="19313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17%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вкрай негативно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5A3B532-F310-4DCD-979B-2BE59A6EE8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41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60" y="26511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4931595" y="240286"/>
            <a:ext cx="3933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залізничний транспорт:</a:t>
            </a:r>
          </a:p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необхідні реформи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2991279"/>
              </p:ext>
            </p:extLst>
          </p:nvPr>
        </p:nvGraphicFramePr>
        <p:xfrm>
          <a:off x="113015" y="1131295"/>
          <a:ext cx="8917969" cy="5057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95693F4-2314-4837-BA14-35517359AFC0}"/>
              </a:ext>
            </a:extLst>
          </p:cNvPr>
          <p:cNvSpPr txBox="1"/>
          <p:nvPr/>
        </p:nvSpPr>
        <p:spPr>
          <a:xfrm>
            <a:off x="3940140" y="6253944"/>
            <a:ext cx="151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1CDFE4"/>
                </a:solidFill>
                <a:latin typeface="+mj-lt"/>
              </a:rPr>
              <a:t>НЕГАТИВНЕ ЗНАЧЕННЯ</a:t>
            </a:r>
            <a:endParaRPr lang="LID4096" sz="1600" dirty="0">
              <a:solidFill>
                <a:srgbClr val="1CDFE4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06AE0F-43FD-4D42-B51C-D348CE4334E6}"/>
              </a:ext>
            </a:extLst>
          </p:cNvPr>
          <p:cNvSpPr txBox="1"/>
          <p:nvPr/>
        </p:nvSpPr>
        <p:spPr>
          <a:xfrm>
            <a:off x="5917915" y="6259457"/>
            <a:ext cx="151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chemeClr val="bg1"/>
                </a:solidFill>
                <a:latin typeface="+mj-lt"/>
              </a:rPr>
              <a:t>НЕЙТРАЛЬНЕ ЗНАЧЕННЯ</a:t>
            </a:r>
            <a:endParaRPr lang="LID4096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17EEE7-8898-4474-A8EB-C580457E195C}"/>
              </a:ext>
            </a:extLst>
          </p:cNvPr>
          <p:cNvSpPr txBox="1"/>
          <p:nvPr/>
        </p:nvSpPr>
        <p:spPr>
          <a:xfrm>
            <a:off x="7880280" y="6253943"/>
            <a:ext cx="151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1CDFE4"/>
                </a:solidFill>
                <a:latin typeface="+mj-lt"/>
              </a:rPr>
              <a:t>ПОЗИТИВНЕ ЗНАЧЕННЯ</a:t>
            </a:r>
            <a:endParaRPr lang="LID4096" sz="1600" dirty="0">
              <a:solidFill>
                <a:srgbClr val="1CDFE4"/>
              </a:solidFill>
              <a:latin typeface="+mj-l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DAA8C4-12CC-4E7E-B560-60083F6843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53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60" y="26511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4736388" y="499390"/>
            <a:ext cx="4251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автомобільний транспорт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/>
        </p:nvGraphicFramePr>
        <p:xfrm>
          <a:off x="328774" y="1109609"/>
          <a:ext cx="8332343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852998B7-694B-45D4-9877-EF3922B4F3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4695900"/>
              </p:ext>
            </p:extLst>
          </p:nvPr>
        </p:nvGraphicFramePr>
        <p:xfrm>
          <a:off x="482883" y="1933323"/>
          <a:ext cx="8003570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3CE8F60B-7A7E-4170-B1A3-CE9B1EF89751}"/>
              </a:ext>
            </a:extLst>
          </p:cNvPr>
          <p:cNvSpPr txBox="1"/>
          <p:nvPr/>
        </p:nvSpPr>
        <p:spPr>
          <a:xfrm>
            <a:off x="1505153" y="4376960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63%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задовільно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225712-2BC3-4E7D-9977-BF4DDD6E3735}"/>
              </a:ext>
            </a:extLst>
          </p:cNvPr>
          <p:cNvSpPr txBox="1"/>
          <p:nvPr/>
        </p:nvSpPr>
        <p:spPr>
          <a:xfrm>
            <a:off x="3720903" y="3670765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28%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негативно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8693A3-BAD6-4CC1-90C8-E76E1B04C40B}"/>
              </a:ext>
            </a:extLst>
          </p:cNvPr>
          <p:cNvSpPr txBox="1"/>
          <p:nvPr/>
        </p:nvSpPr>
        <p:spPr>
          <a:xfrm>
            <a:off x="1873283" y="2397392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2%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добре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222FE7-3CC1-462A-B886-D1E2C78A7B52}"/>
              </a:ext>
            </a:extLst>
          </p:cNvPr>
          <p:cNvSpPr txBox="1"/>
          <p:nvPr/>
        </p:nvSpPr>
        <p:spPr>
          <a:xfrm>
            <a:off x="2938567" y="2251688"/>
            <a:ext cx="19313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7%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вкрай негативно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2EE74AA-0178-47E4-9A60-748B2DD910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84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60" y="26511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4662197" y="240286"/>
            <a:ext cx="4202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автомобільний транспорт:</a:t>
            </a:r>
          </a:p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необхідні реформи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2231858"/>
              </p:ext>
            </p:extLst>
          </p:nvPr>
        </p:nvGraphicFramePr>
        <p:xfrm>
          <a:off x="113015" y="1131295"/>
          <a:ext cx="8917969" cy="5057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95693F4-2314-4837-BA14-35517359AFC0}"/>
              </a:ext>
            </a:extLst>
          </p:cNvPr>
          <p:cNvSpPr txBox="1"/>
          <p:nvPr/>
        </p:nvSpPr>
        <p:spPr>
          <a:xfrm>
            <a:off x="3940140" y="6253944"/>
            <a:ext cx="151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1CDFE4"/>
                </a:solidFill>
                <a:latin typeface="+mj-lt"/>
              </a:rPr>
              <a:t>НЕГАТИВНЕ ЗНАЧЕННЯ</a:t>
            </a:r>
            <a:endParaRPr lang="LID4096" sz="1600" dirty="0">
              <a:solidFill>
                <a:srgbClr val="1CDFE4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06AE0F-43FD-4D42-B51C-D348CE4334E6}"/>
              </a:ext>
            </a:extLst>
          </p:cNvPr>
          <p:cNvSpPr txBox="1"/>
          <p:nvPr/>
        </p:nvSpPr>
        <p:spPr>
          <a:xfrm>
            <a:off x="5917915" y="6259457"/>
            <a:ext cx="151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chemeClr val="bg1"/>
                </a:solidFill>
                <a:latin typeface="+mj-lt"/>
              </a:rPr>
              <a:t>НЕЙТРАЛЬНЕ ЗНАЧЕННЯ</a:t>
            </a:r>
            <a:endParaRPr lang="LID4096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17EEE7-8898-4474-A8EB-C580457E195C}"/>
              </a:ext>
            </a:extLst>
          </p:cNvPr>
          <p:cNvSpPr txBox="1"/>
          <p:nvPr/>
        </p:nvSpPr>
        <p:spPr>
          <a:xfrm>
            <a:off x="7880280" y="6253943"/>
            <a:ext cx="151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1CDFE4"/>
                </a:solidFill>
                <a:latin typeface="+mj-lt"/>
              </a:rPr>
              <a:t>ПОЗИТИВНЕ ЗНАЧЕННЯ</a:t>
            </a:r>
            <a:endParaRPr lang="LID4096" sz="1600" dirty="0">
              <a:solidFill>
                <a:srgbClr val="1CDFE4"/>
              </a:solidFill>
              <a:latin typeface="+mj-l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8623A7B-BCCE-42AB-A423-D3692727BF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507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60" y="26511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4736388" y="499390"/>
            <a:ext cx="4251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річковий транспорт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/>
        </p:nvGraphicFramePr>
        <p:xfrm>
          <a:off x="328774" y="1109609"/>
          <a:ext cx="8332343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852998B7-694B-45D4-9877-EF3922B4F3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2282191"/>
              </p:ext>
            </p:extLst>
          </p:nvPr>
        </p:nvGraphicFramePr>
        <p:xfrm>
          <a:off x="482883" y="1933323"/>
          <a:ext cx="8003570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3CE8F60B-7A7E-4170-B1A3-CE9B1EF89751}"/>
              </a:ext>
            </a:extLst>
          </p:cNvPr>
          <p:cNvSpPr txBox="1"/>
          <p:nvPr/>
        </p:nvSpPr>
        <p:spPr>
          <a:xfrm>
            <a:off x="1525545" y="4555134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76%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задовільно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225712-2BC3-4E7D-9977-BF4DDD6E3735}"/>
              </a:ext>
            </a:extLst>
          </p:cNvPr>
          <p:cNvSpPr txBox="1"/>
          <p:nvPr/>
        </p:nvSpPr>
        <p:spPr>
          <a:xfrm>
            <a:off x="3556515" y="3347858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14%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негативно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222FE7-3CC1-462A-B886-D1E2C78A7B52}"/>
              </a:ext>
            </a:extLst>
          </p:cNvPr>
          <p:cNvSpPr txBox="1"/>
          <p:nvPr/>
        </p:nvSpPr>
        <p:spPr>
          <a:xfrm>
            <a:off x="2909324" y="1872273"/>
            <a:ext cx="19313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10%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вкрай негативно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4849301-ED26-48BF-8450-92E4F248CC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27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60" y="26511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4662197" y="240286"/>
            <a:ext cx="4202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річковий транспорт:</a:t>
            </a:r>
          </a:p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необхідні реформи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4817451"/>
              </p:ext>
            </p:extLst>
          </p:nvPr>
        </p:nvGraphicFramePr>
        <p:xfrm>
          <a:off x="113015" y="1131295"/>
          <a:ext cx="8917969" cy="5057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95693F4-2314-4837-BA14-35517359AFC0}"/>
              </a:ext>
            </a:extLst>
          </p:cNvPr>
          <p:cNvSpPr txBox="1"/>
          <p:nvPr/>
        </p:nvSpPr>
        <p:spPr>
          <a:xfrm>
            <a:off x="3940140" y="6253944"/>
            <a:ext cx="151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1CDFE4"/>
                </a:solidFill>
                <a:latin typeface="+mj-lt"/>
              </a:rPr>
              <a:t>НЕГАТИВНЕ ЗНАЧЕННЯ</a:t>
            </a:r>
            <a:endParaRPr lang="LID4096" sz="1600" dirty="0">
              <a:solidFill>
                <a:srgbClr val="1CDFE4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06AE0F-43FD-4D42-B51C-D348CE4334E6}"/>
              </a:ext>
            </a:extLst>
          </p:cNvPr>
          <p:cNvSpPr txBox="1"/>
          <p:nvPr/>
        </p:nvSpPr>
        <p:spPr>
          <a:xfrm>
            <a:off x="5917915" y="6259457"/>
            <a:ext cx="151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chemeClr val="bg1"/>
                </a:solidFill>
                <a:latin typeface="+mj-lt"/>
              </a:rPr>
              <a:t>НЕЙТРАЛЬНЕ ЗНАЧЕННЯ</a:t>
            </a:r>
            <a:endParaRPr lang="LID4096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17EEE7-8898-4474-A8EB-C580457E195C}"/>
              </a:ext>
            </a:extLst>
          </p:cNvPr>
          <p:cNvSpPr txBox="1"/>
          <p:nvPr/>
        </p:nvSpPr>
        <p:spPr>
          <a:xfrm>
            <a:off x="7880280" y="6253943"/>
            <a:ext cx="151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1CDFE4"/>
                </a:solidFill>
                <a:latin typeface="+mj-lt"/>
              </a:rPr>
              <a:t>ПОЗИТИВНЕ ЗНАЧЕННЯ</a:t>
            </a:r>
            <a:endParaRPr lang="LID4096" sz="1600" dirty="0">
              <a:solidFill>
                <a:srgbClr val="1CDFE4"/>
              </a:solidFill>
              <a:latin typeface="+mj-l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CE4DC24-580F-42F1-A626-29A0904CD2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413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60" y="26511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4736388" y="499390"/>
            <a:ext cx="4251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авіаційний транспорт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/>
        </p:nvGraphicFramePr>
        <p:xfrm>
          <a:off x="328774" y="1109609"/>
          <a:ext cx="8332343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852998B7-694B-45D4-9877-EF3922B4F3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4850016"/>
              </p:ext>
            </p:extLst>
          </p:nvPr>
        </p:nvGraphicFramePr>
        <p:xfrm>
          <a:off x="482883" y="1933323"/>
          <a:ext cx="8003570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3CE8F60B-7A7E-4170-B1A3-CE9B1EF89751}"/>
              </a:ext>
            </a:extLst>
          </p:cNvPr>
          <p:cNvSpPr txBox="1"/>
          <p:nvPr/>
        </p:nvSpPr>
        <p:spPr>
          <a:xfrm>
            <a:off x="2809727" y="4784899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50%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задовільно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225712-2BC3-4E7D-9977-BF4DDD6E3735}"/>
              </a:ext>
            </a:extLst>
          </p:cNvPr>
          <p:cNvSpPr txBox="1"/>
          <p:nvPr/>
        </p:nvSpPr>
        <p:spPr>
          <a:xfrm>
            <a:off x="3176371" y="2583278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17%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негативно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8693A3-BAD6-4CC1-90C8-E76E1B04C40B}"/>
              </a:ext>
            </a:extLst>
          </p:cNvPr>
          <p:cNvSpPr txBox="1"/>
          <p:nvPr/>
        </p:nvSpPr>
        <p:spPr>
          <a:xfrm>
            <a:off x="1284104" y="3054734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33%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добре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6AB6516-AD90-483D-86AC-97A742BE25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747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60" y="26511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4662197" y="240286"/>
            <a:ext cx="4202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авіаційний транспорт:</a:t>
            </a:r>
          </a:p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необхідні реформи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8876493"/>
              </p:ext>
            </p:extLst>
          </p:nvPr>
        </p:nvGraphicFramePr>
        <p:xfrm>
          <a:off x="113015" y="1131295"/>
          <a:ext cx="8917969" cy="5057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95693F4-2314-4837-BA14-35517359AFC0}"/>
              </a:ext>
            </a:extLst>
          </p:cNvPr>
          <p:cNvSpPr txBox="1"/>
          <p:nvPr/>
        </p:nvSpPr>
        <p:spPr>
          <a:xfrm>
            <a:off x="3940140" y="6253944"/>
            <a:ext cx="151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1CDFE4"/>
                </a:solidFill>
                <a:latin typeface="+mj-lt"/>
              </a:rPr>
              <a:t>НЕГАТИВНЕ ЗНАЧЕННЯ</a:t>
            </a:r>
            <a:endParaRPr lang="LID4096" sz="1600" dirty="0">
              <a:solidFill>
                <a:srgbClr val="1CDFE4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06AE0F-43FD-4D42-B51C-D348CE4334E6}"/>
              </a:ext>
            </a:extLst>
          </p:cNvPr>
          <p:cNvSpPr txBox="1"/>
          <p:nvPr/>
        </p:nvSpPr>
        <p:spPr>
          <a:xfrm>
            <a:off x="5917915" y="6259457"/>
            <a:ext cx="151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chemeClr val="bg1"/>
                </a:solidFill>
                <a:latin typeface="+mj-lt"/>
              </a:rPr>
              <a:t>НЕЙТРАЛЬНЕ ЗНАЧЕННЯ</a:t>
            </a:r>
            <a:endParaRPr lang="LID4096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17EEE7-8898-4474-A8EB-C580457E195C}"/>
              </a:ext>
            </a:extLst>
          </p:cNvPr>
          <p:cNvSpPr txBox="1"/>
          <p:nvPr/>
        </p:nvSpPr>
        <p:spPr>
          <a:xfrm>
            <a:off x="7880280" y="6253943"/>
            <a:ext cx="151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1CDFE4"/>
                </a:solidFill>
                <a:latin typeface="+mj-lt"/>
              </a:rPr>
              <a:t>ПОЗИТИВНЕ ЗНАЧЕННЯ</a:t>
            </a:r>
            <a:endParaRPr lang="LID4096" sz="1600" dirty="0">
              <a:solidFill>
                <a:srgbClr val="1CDFE4"/>
              </a:solidFill>
              <a:latin typeface="+mj-l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B652678-A470-4A4C-969E-0831150E36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43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60" y="26511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4736388" y="499390"/>
            <a:ext cx="4251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морський транспорт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/>
        </p:nvGraphicFramePr>
        <p:xfrm>
          <a:off x="328774" y="1109609"/>
          <a:ext cx="8332343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852998B7-694B-45D4-9877-EF3922B4F3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7900502"/>
              </p:ext>
            </p:extLst>
          </p:nvPr>
        </p:nvGraphicFramePr>
        <p:xfrm>
          <a:off x="482883" y="1933323"/>
          <a:ext cx="8003570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3CE8F60B-7A7E-4170-B1A3-CE9B1EF89751}"/>
              </a:ext>
            </a:extLst>
          </p:cNvPr>
          <p:cNvSpPr txBox="1"/>
          <p:nvPr/>
        </p:nvSpPr>
        <p:spPr>
          <a:xfrm>
            <a:off x="1525545" y="4555134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73%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задовільно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225712-2BC3-4E7D-9977-BF4DDD6E3735}"/>
              </a:ext>
            </a:extLst>
          </p:cNvPr>
          <p:cNvSpPr txBox="1"/>
          <p:nvPr/>
        </p:nvSpPr>
        <p:spPr>
          <a:xfrm>
            <a:off x="3362887" y="2847698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21%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негативно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8693A3-BAD6-4CC1-90C8-E76E1B04C40B}"/>
              </a:ext>
            </a:extLst>
          </p:cNvPr>
          <p:cNvSpPr txBox="1"/>
          <p:nvPr/>
        </p:nvSpPr>
        <p:spPr>
          <a:xfrm>
            <a:off x="1893839" y="2429579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6%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добре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42489BC-4398-4B49-B5DC-6B42654B02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63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60" y="26511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4662197" y="240286"/>
            <a:ext cx="4202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морський транспорт:</a:t>
            </a:r>
          </a:p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необхідні реформи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5563889"/>
              </p:ext>
            </p:extLst>
          </p:nvPr>
        </p:nvGraphicFramePr>
        <p:xfrm>
          <a:off x="113015" y="1131295"/>
          <a:ext cx="8917969" cy="5057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95693F4-2314-4837-BA14-35517359AFC0}"/>
              </a:ext>
            </a:extLst>
          </p:cNvPr>
          <p:cNvSpPr txBox="1"/>
          <p:nvPr/>
        </p:nvSpPr>
        <p:spPr>
          <a:xfrm>
            <a:off x="3940140" y="6253944"/>
            <a:ext cx="151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1CDFE4"/>
                </a:solidFill>
                <a:latin typeface="+mj-lt"/>
              </a:rPr>
              <a:t>НЕГАТИВНЕ ЗНАЧЕННЯ</a:t>
            </a:r>
            <a:endParaRPr lang="LID4096" sz="1600" dirty="0">
              <a:solidFill>
                <a:srgbClr val="1CDFE4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06AE0F-43FD-4D42-B51C-D348CE4334E6}"/>
              </a:ext>
            </a:extLst>
          </p:cNvPr>
          <p:cNvSpPr txBox="1"/>
          <p:nvPr/>
        </p:nvSpPr>
        <p:spPr>
          <a:xfrm>
            <a:off x="5917915" y="6259457"/>
            <a:ext cx="151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chemeClr val="bg1"/>
                </a:solidFill>
                <a:latin typeface="+mj-lt"/>
              </a:rPr>
              <a:t>НЕЙТРАЛЬНЕ ЗНАЧЕННЯ</a:t>
            </a:r>
            <a:endParaRPr lang="LID4096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17EEE7-8898-4474-A8EB-C580457E195C}"/>
              </a:ext>
            </a:extLst>
          </p:cNvPr>
          <p:cNvSpPr txBox="1"/>
          <p:nvPr/>
        </p:nvSpPr>
        <p:spPr>
          <a:xfrm>
            <a:off x="7880280" y="6253943"/>
            <a:ext cx="151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1CDFE4"/>
                </a:solidFill>
                <a:latin typeface="+mj-lt"/>
              </a:rPr>
              <a:t>ПОЗИТИВНЕ ЗНАЧЕННЯ</a:t>
            </a:r>
            <a:endParaRPr lang="LID4096" sz="1600" dirty="0">
              <a:solidFill>
                <a:srgbClr val="1CDFE4"/>
              </a:solidFill>
              <a:latin typeface="+mj-l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ECD3B44-78EA-44FD-AFE0-FBF28374D4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64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7141E8-E84B-4EDB-ADC2-77C94EBD4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44DA87-091A-4AB4-8B5C-0F1077187AE1}"/>
              </a:ext>
            </a:extLst>
          </p:cNvPr>
          <p:cNvSpPr txBox="1"/>
          <p:nvPr/>
        </p:nvSpPr>
        <p:spPr>
          <a:xfrm>
            <a:off x="0" y="1679563"/>
            <a:ext cx="86302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4000" b="1" dirty="0">
                <a:solidFill>
                  <a:srgbClr val="1CDFE4"/>
                </a:solidFill>
                <a:latin typeface="Univers" panose="020B0503020202020204" pitchFamily="34" charset="0"/>
              </a:rPr>
              <a:t>БЛОК 3.</a:t>
            </a:r>
          </a:p>
          <a:p>
            <a:pPr algn="r"/>
            <a:r>
              <a:rPr lang="uk-UA" sz="4000" b="1" dirty="0">
                <a:solidFill>
                  <a:schemeClr val="bg1"/>
                </a:solidFill>
                <a:latin typeface="Univers" panose="020B0503020202020204" pitchFamily="34" charset="0"/>
              </a:rPr>
              <a:t>РІВЕНЬ ІНВЕСТИЦІЙНОЇ ПРИВАБЛИВОСТІ УКРАЇНИ ДЛЯ РЕАЛІЗАЦІЇ ІНФРАСТРУКТУРНИХ ПРОЄКТІВ</a:t>
            </a:r>
            <a:endParaRPr lang="uk-UA" sz="4000" dirty="0">
              <a:solidFill>
                <a:schemeClr val="bg1"/>
              </a:solidFill>
              <a:latin typeface="Univers" panose="020B0503020202020204" pitchFamily="34" charset="0"/>
            </a:endParaRPr>
          </a:p>
          <a:p>
            <a:endParaRPr lang="LID4096" sz="4000" dirty="0">
              <a:latin typeface="Univers" panose="020B0503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515E3B-79F6-46AB-BA33-04B094666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A32F4E-D9E0-4206-BBA3-FE689AFBCE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746" y="26512"/>
            <a:ext cx="1407422" cy="14074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2A7357-1E06-46A6-A047-5362AF61F5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42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60" y="26511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4494945" y="463278"/>
            <a:ext cx="6415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рівень </a:t>
            </a:r>
            <a:r>
              <a:rPr lang="uk-UA" sz="2400" b="1" dirty="0" err="1">
                <a:solidFill>
                  <a:schemeClr val="bg1"/>
                </a:solidFill>
                <a:latin typeface="Univers" panose="020B0503020202020204" pitchFamily="34" charset="0"/>
              </a:rPr>
              <a:t>інвестпривабливості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/>
        </p:nvGraphicFramePr>
        <p:xfrm>
          <a:off x="328774" y="1109609"/>
          <a:ext cx="8332343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Диаграмма 7">
                <a:extLst>
                  <a:ext uri="{FF2B5EF4-FFF2-40B4-BE49-F238E27FC236}">
                    <a16:creationId xmlns:a16="http://schemas.microsoft.com/office/drawing/2014/main" id="{F8B71FA1-0375-4658-8EDA-3F5564E5863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693857425"/>
                  </p:ext>
                </p:extLst>
              </p:nvPr>
            </p:nvGraphicFramePr>
            <p:xfrm>
              <a:off x="1524000" y="1397000"/>
              <a:ext cx="6096000" cy="4064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6"/>
              </a:graphicData>
            </a:graphic>
          </p:graphicFrame>
        </mc:Choice>
        <mc:Fallback xmlns="">
          <p:pic>
            <p:nvPicPr>
              <p:cNvPr id="8" name="Диаграмма 7">
                <a:extLst>
                  <a:ext uri="{FF2B5EF4-FFF2-40B4-BE49-F238E27FC236}">
                    <a16:creationId xmlns:a16="http://schemas.microsoft.com/office/drawing/2014/main" id="{F8B71FA1-0375-4658-8EDA-3F5564E5863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24000" y="1397000"/>
                <a:ext cx="6096000" cy="40640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6CF0B62C-293F-41CC-9646-A003AA4266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1937699"/>
              </p:ext>
            </p:extLst>
          </p:nvPr>
        </p:nvGraphicFramePr>
        <p:xfrm>
          <a:off x="482883" y="1940606"/>
          <a:ext cx="8332343" cy="4760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99A91AF-AE97-45BF-B769-3EDEC66FBEA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533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7141E8-E84B-4EDB-ADC2-77C94EBD4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44DA87-091A-4AB4-8B5C-0F1077187AE1}"/>
              </a:ext>
            </a:extLst>
          </p:cNvPr>
          <p:cNvSpPr txBox="1"/>
          <p:nvPr/>
        </p:nvSpPr>
        <p:spPr>
          <a:xfrm>
            <a:off x="82193" y="1843949"/>
            <a:ext cx="835289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4000" b="1" dirty="0">
                <a:solidFill>
                  <a:srgbClr val="1CDFE4"/>
                </a:solidFill>
                <a:latin typeface="Univers" panose="020B0503020202020204" pitchFamily="34" charset="0"/>
              </a:rPr>
              <a:t>БЛОК 4.</a:t>
            </a:r>
          </a:p>
          <a:p>
            <a:pPr algn="r"/>
            <a:r>
              <a:rPr lang="uk-UA" sz="4000" b="1" dirty="0">
                <a:solidFill>
                  <a:schemeClr val="bg1"/>
                </a:solidFill>
                <a:latin typeface="Univers" panose="020B0503020202020204" pitchFamily="34" charset="0"/>
              </a:rPr>
              <a:t>РІВЕНЬ ВИКОНАННЯ ДЕРЖАВОЮ СТРАТЕГІЙ РОЗВИТКУ ТРАНСПОРТНОЇ ГАЛУЗІ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515E3B-79F6-46AB-BA33-04B094666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A32F4E-D9E0-4206-BBA3-FE689AFBCE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746" y="26512"/>
            <a:ext cx="1407422" cy="14074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86F5533-D0D0-4288-A8CC-A5F5C243BD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49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60" y="26511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4572000" y="432700"/>
            <a:ext cx="4416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рівень виконання стратегій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/>
        </p:nvGraphicFramePr>
        <p:xfrm>
          <a:off x="328774" y="1109609"/>
          <a:ext cx="8332343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Диаграмма 7">
                <a:extLst>
                  <a:ext uri="{FF2B5EF4-FFF2-40B4-BE49-F238E27FC236}">
                    <a16:creationId xmlns:a16="http://schemas.microsoft.com/office/drawing/2014/main" id="{F8B71FA1-0375-4658-8EDA-3F5564E58632}"/>
                  </a:ext>
                </a:extLst>
              </p:cNvPr>
              <p:cNvGraphicFramePr/>
              <p:nvPr/>
            </p:nvGraphicFramePr>
            <p:xfrm>
              <a:off x="1524000" y="1397000"/>
              <a:ext cx="6096000" cy="4064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6"/>
              </a:graphicData>
            </a:graphic>
          </p:graphicFrame>
        </mc:Choice>
        <mc:Fallback xmlns="">
          <p:pic>
            <p:nvPicPr>
              <p:cNvPr id="8" name="Диаграмма 7">
                <a:extLst>
                  <a:ext uri="{FF2B5EF4-FFF2-40B4-BE49-F238E27FC236}">
                    <a16:creationId xmlns:a16="http://schemas.microsoft.com/office/drawing/2014/main" id="{F8B71FA1-0375-4658-8EDA-3F5564E5863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24000" y="1397000"/>
                <a:ext cx="6096000" cy="40640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6CF0B62C-293F-41CC-9646-A003AA4266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4879339"/>
              </p:ext>
            </p:extLst>
          </p:nvPr>
        </p:nvGraphicFramePr>
        <p:xfrm>
          <a:off x="482883" y="1940606"/>
          <a:ext cx="8332343" cy="4760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8075655-4A26-414D-9561-A3374F25B1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286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7141E8-E84B-4EDB-ADC2-77C94EBD4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44DA87-091A-4AB4-8B5C-0F1077187AE1}"/>
              </a:ext>
            </a:extLst>
          </p:cNvPr>
          <p:cNvSpPr txBox="1"/>
          <p:nvPr/>
        </p:nvSpPr>
        <p:spPr>
          <a:xfrm>
            <a:off x="3123343" y="1843949"/>
            <a:ext cx="53117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4000" b="1" dirty="0">
                <a:solidFill>
                  <a:srgbClr val="1CDFE4"/>
                </a:solidFill>
                <a:latin typeface="Univers" panose="020B0503020202020204" pitchFamily="34" charset="0"/>
              </a:rPr>
              <a:t>БЛОК 5.</a:t>
            </a:r>
          </a:p>
          <a:p>
            <a:pPr algn="r"/>
            <a:r>
              <a:rPr lang="uk-UA" sz="4000" b="1" dirty="0">
                <a:solidFill>
                  <a:schemeClr val="bg1"/>
                </a:solidFill>
                <a:latin typeface="Univers" panose="020B0503020202020204" pitchFamily="34" charset="0"/>
              </a:rPr>
              <a:t>ДОДАТКОВІ ПИТАННЯ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515E3B-79F6-46AB-BA33-04B094666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A32F4E-D9E0-4206-BBA3-FE689AFBCE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746" y="26512"/>
            <a:ext cx="1407422" cy="14074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E6A7D4-5CB4-4407-BBF3-9BECC8010E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592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B3057C-BAC7-4381-845C-C926A760B1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74" y="350838"/>
            <a:ext cx="758771" cy="75877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463" y="5625927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4605106" y="350838"/>
            <a:ext cx="5028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найбільші виклики для розвитку інфраструктури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0905281"/>
              </p:ext>
            </p:extLst>
          </p:nvPr>
        </p:nvGraphicFramePr>
        <p:xfrm>
          <a:off x="-233692" y="1688375"/>
          <a:ext cx="11396323" cy="5143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58DC56A-0B11-4782-82C8-E29139677F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93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277" y="5643150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2708400" y="211998"/>
            <a:ext cx="6363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найбільш ефективна форма партнерства та модель інвестування в інфраструктурні </a:t>
            </a:r>
            <a:r>
              <a:rPr lang="uk-UA" sz="2400" b="1" dirty="0" err="1">
                <a:solidFill>
                  <a:schemeClr val="bg1"/>
                </a:solidFill>
                <a:latin typeface="Univers" panose="020B0503020202020204" pitchFamily="34" charset="0"/>
              </a:rPr>
              <a:t>проєкти</a:t>
            </a:r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 у майбутньому 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/>
        </p:nvGraphicFramePr>
        <p:xfrm>
          <a:off x="328774" y="1109609"/>
          <a:ext cx="8332343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852998B7-694B-45D4-9877-EF3922B4F3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8855971"/>
              </p:ext>
            </p:extLst>
          </p:nvPr>
        </p:nvGraphicFramePr>
        <p:xfrm>
          <a:off x="482883" y="1933323"/>
          <a:ext cx="8003570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3CE8F60B-7A7E-4170-B1A3-CE9B1EF89751}"/>
              </a:ext>
            </a:extLst>
          </p:cNvPr>
          <p:cNvSpPr txBox="1"/>
          <p:nvPr/>
        </p:nvSpPr>
        <p:spPr>
          <a:xfrm>
            <a:off x="3040196" y="3955948"/>
            <a:ext cx="193137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67%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державно-</a:t>
            </a:r>
            <a:r>
              <a:rPr lang="ru-RU" sz="2000" b="1" dirty="0" err="1">
                <a:solidFill>
                  <a:schemeClr val="bg1"/>
                </a:solidFill>
                <a:latin typeface="Univers" panose="020B0503020202020204" pitchFamily="34" charset="0"/>
              </a:rPr>
              <a:t>приватне</a:t>
            </a:r>
            <a:r>
              <a:rPr lang="ru-RU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 партнерство/</a:t>
            </a:r>
            <a:r>
              <a:rPr lang="ru-RU" sz="2000" b="1" dirty="0" err="1">
                <a:solidFill>
                  <a:schemeClr val="bg1"/>
                </a:solidFill>
                <a:latin typeface="Univers" panose="020B0503020202020204" pitchFamily="34" charset="0"/>
              </a:rPr>
              <a:t>концесія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225712-2BC3-4E7D-9977-BF4DDD6E3735}"/>
              </a:ext>
            </a:extLst>
          </p:cNvPr>
          <p:cNvSpPr txBox="1"/>
          <p:nvPr/>
        </p:nvSpPr>
        <p:spPr>
          <a:xfrm>
            <a:off x="244602" y="3687055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19%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приватизація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8693A3-BAD6-4CC1-90C8-E76E1B04C40B}"/>
              </a:ext>
            </a:extLst>
          </p:cNvPr>
          <p:cNvSpPr txBox="1"/>
          <p:nvPr/>
        </p:nvSpPr>
        <p:spPr>
          <a:xfrm>
            <a:off x="1260087" y="2424348"/>
            <a:ext cx="203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12%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оренда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222FE7-3CC1-462A-B886-D1E2C78A7B52}"/>
              </a:ext>
            </a:extLst>
          </p:cNvPr>
          <p:cNvSpPr txBox="1"/>
          <p:nvPr/>
        </p:nvSpPr>
        <p:spPr>
          <a:xfrm>
            <a:off x="3518981" y="1567060"/>
            <a:ext cx="1931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FABA8F0-3294-4CFF-A788-61246D6AA1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3842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463" y="5625927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2517170" y="350838"/>
            <a:ext cx="7116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причини відсутності розвитку транзитних транспортних коридорів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6682636"/>
              </p:ext>
            </p:extLst>
          </p:nvPr>
        </p:nvGraphicFramePr>
        <p:xfrm>
          <a:off x="-647272" y="1688375"/>
          <a:ext cx="11809903" cy="5143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270E67D-F0D7-46DB-BC00-EE410F0686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7415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277" y="5643150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2706419" y="282254"/>
            <a:ext cx="6363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>
                <a:solidFill>
                  <a:schemeClr val="bg1"/>
                </a:solidFill>
                <a:latin typeface="Univers" panose="020B0503020202020204" pitchFamily="34" charset="0"/>
              </a:rPr>
              <a:t>механізм</a:t>
            </a:r>
            <a:r>
              <a:rPr lang="uk-UA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и</a:t>
            </a:r>
            <a:r>
              <a:rPr lang="ru-RU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Univers" panose="020B0503020202020204" pitchFamily="34" charset="0"/>
              </a:rPr>
              <a:t>вирішення</a:t>
            </a:r>
            <a:r>
              <a:rPr lang="ru-RU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Univers" panose="020B0503020202020204" pitchFamily="34" charset="0"/>
              </a:rPr>
              <a:t>спорів</a:t>
            </a:r>
            <a:r>
              <a:rPr lang="ru-RU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 в рамках </a:t>
            </a:r>
            <a:r>
              <a:rPr lang="ru-RU" sz="2400" b="1" dirty="0" err="1">
                <a:solidFill>
                  <a:schemeClr val="bg1"/>
                </a:solidFill>
                <a:latin typeface="Univers" panose="020B0503020202020204" pitchFamily="34" charset="0"/>
              </a:rPr>
              <a:t>інфраструктурних</a:t>
            </a:r>
            <a:r>
              <a:rPr lang="ru-RU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Univers" panose="020B0503020202020204" pitchFamily="34" charset="0"/>
              </a:rPr>
              <a:t>проєктів</a:t>
            </a:r>
            <a:r>
              <a:rPr lang="ru-RU" sz="2400" b="1" dirty="0">
                <a:solidFill>
                  <a:schemeClr val="bg1"/>
                </a:solidFill>
                <a:latin typeface="Univers" panose="020B0503020202020204" pitchFamily="34" charset="0"/>
              </a:rPr>
              <a:t> </a:t>
            </a:r>
            <a:endParaRPr lang="LID4096" sz="24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1886264"/>
              </p:ext>
            </p:extLst>
          </p:nvPr>
        </p:nvGraphicFramePr>
        <p:xfrm>
          <a:off x="328774" y="1109609"/>
          <a:ext cx="8332343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852998B7-694B-45D4-9877-EF3922B4F3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1570672"/>
              </p:ext>
            </p:extLst>
          </p:nvPr>
        </p:nvGraphicFramePr>
        <p:xfrm>
          <a:off x="482883" y="1933323"/>
          <a:ext cx="8003570" cy="4726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3CE8F60B-7A7E-4170-B1A3-CE9B1EF89751}"/>
              </a:ext>
            </a:extLst>
          </p:cNvPr>
          <p:cNvSpPr txBox="1"/>
          <p:nvPr/>
        </p:nvSpPr>
        <p:spPr>
          <a:xfrm>
            <a:off x="3040196" y="3955948"/>
            <a:ext cx="19313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49%</a:t>
            </a:r>
          </a:p>
          <a:p>
            <a:pPr algn="ctr"/>
            <a:r>
              <a:rPr lang="ru-RU" sz="2000" b="1" dirty="0" err="1">
                <a:solidFill>
                  <a:schemeClr val="bg1"/>
                </a:solidFill>
                <a:latin typeface="Univers" panose="020B0503020202020204" pitchFamily="34" charset="0"/>
              </a:rPr>
              <a:t>українські</a:t>
            </a:r>
            <a:r>
              <a:rPr lang="ru-RU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 суди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225712-2BC3-4E7D-9977-BF4DDD6E3735}"/>
              </a:ext>
            </a:extLst>
          </p:cNvPr>
          <p:cNvSpPr txBox="1"/>
          <p:nvPr/>
        </p:nvSpPr>
        <p:spPr>
          <a:xfrm>
            <a:off x="788531" y="5081959"/>
            <a:ext cx="20309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26%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досудове врегулювання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8693A3-BAD6-4CC1-90C8-E76E1B04C40B}"/>
              </a:ext>
            </a:extLst>
          </p:cNvPr>
          <p:cNvSpPr txBox="1"/>
          <p:nvPr/>
        </p:nvSpPr>
        <p:spPr>
          <a:xfrm>
            <a:off x="526343" y="3366038"/>
            <a:ext cx="20309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14%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міжнародний арбітраж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222FE7-3CC1-462A-B886-D1E2C78A7B52}"/>
              </a:ext>
            </a:extLst>
          </p:cNvPr>
          <p:cNvSpPr txBox="1"/>
          <p:nvPr/>
        </p:nvSpPr>
        <p:spPr>
          <a:xfrm>
            <a:off x="3518981" y="1567060"/>
            <a:ext cx="1931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FABA8F0-3294-4CFF-A788-61246D6AA1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2D4F81-9657-4051-AFB4-B17EE707972A}"/>
              </a:ext>
            </a:extLst>
          </p:cNvPr>
          <p:cNvSpPr txBox="1"/>
          <p:nvPr/>
        </p:nvSpPr>
        <p:spPr>
          <a:xfrm>
            <a:off x="1090892" y="2175610"/>
            <a:ext cx="13663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7% іноземні суди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4B4913-694B-40E6-8D38-8904093B236F}"/>
              </a:ext>
            </a:extLst>
          </p:cNvPr>
          <p:cNvSpPr txBox="1"/>
          <p:nvPr/>
        </p:nvSpPr>
        <p:spPr>
          <a:xfrm>
            <a:off x="2280107" y="2450282"/>
            <a:ext cx="1078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4%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Univers" panose="020B0503020202020204" pitchFamily="34" charset="0"/>
              </a:rPr>
              <a:t>інше</a:t>
            </a:r>
            <a:endParaRPr lang="LID4096" sz="20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5346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внешний, вода, мужчина, холм&#10;&#10;Автоматически созданное описание">
            <a:extLst>
              <a:ext uri="{FF2B5EF4-FFF2-40B4-BE49-F238E27FC236}">
                <a16:creationId xmlns:a16="http://schemas.microsoft.com/office/drawing/2014/main" id="{1CE6D85B-CA7B-467B-9836-5BA2074B8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EE991-5372-4320-860A-E9056BAA4C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59" y="350838"/>
            <a:ext cx="758771" cy="758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5E56F-6D21-4317-9DA1-C3177B1C24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463" y="5625927"/>
            <a:ext cx="1407422" cy="1407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623F-8CCF-4E0B-B4BB-B9D57995BE4D}"/>
              </a:ext>
            </a:extLst>
          </p:cNvPr>
          <p:cNvSpPr txBox="1"/>
          <p:nvPr/>
        </p:nvSpPr>
        <p:spPr>
          <a:xfrm>
            <a:off x="2948683" y="255814"/>
            <a:ext cx="60752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Univers" panose="020B0503020202020204" pitchFamily="34" charset="0"/>
              </a:rPr>
              <a:t>напрямки </a:t>
            </a:r>
            <a:r>
              <a:rPr lang="ru-RU" sz="2200" b="1" dirty="0" err="1">
                <a:solidFill>
                  <a:schemeClr val="bg1"/>
                </a:solidFill>
                <a:latin typeface="Univers" panose="020B0503020202020204" pitchFamily="34" charset="0"/>
              </a:rPr>
              <a:t>залучення</a:t>
            </a:r>
            <a:r>
              <a:rPr lang="ru-RU" sz="2200" b="1" dirty="0">
                <a:solidFill>
                  <a:schemeClr val="bg1"/>
                </a:solidFill>
                <a:latin typeface="Univers" panose="020B0503020202020204" pitchFamily="34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Univers" panose="020B0503020202020204" pitchFamily="34" charset="0"/>
              </a:rPr>
              <a:t>зовнішніх</a:t>
            </a:r>
            <a:r>
              <a:rPr lang="ru-RU" sz="2200" b="1" dirty="0">
                <a:solidFill>
                  <a:schemeClr val="bg1"/>
                </a:solidFill>
                <a:latin typeface="Univers" panose="020B0503020202020204" pitchFamily="34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Univers" panose="020B0503020202020204" pitchFamily="34" charset="0"/>
              </a:rPr>
              <a:t>юридичних</a:t>
            </a:r>
            <a:r>
              <a:rPr lang="ru-RU" sz="2200" b="1" dirty="0">
                <a:solidFill>
                  <a:schemeClr val="bg1"/>
                </a:solidFill>
                <a:latin typeface="Univers" panose="020B0503020202020204" pitchFamily="34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Univers" panose="020B0503020202020204" pitchFamily="34" charset="0"/>
              </a:rPr>
              <a:t>радників</a:t>
            </a:r>
            <a:r>
              <a:rPr lang="ru-RU" sz="2200" b="1" dirty="0">
                <a:solidFill>
                  <a:schemeClr val="bg1"/>
                </a:solidFill>
                <a:latin typeface="Univers" panose="020B0503020202020204" pitchFamily="34" charset="0"/>
              </a:rPr>
              <a:t> в рамках </a:t>
            </a:r>
            <a:r>
              <a:rPr lang="ru-RU" sz="2200" b="1" dirty="0" err="1">
                <a:solidFill>
                  <a:schemeClr val="bg1"/>
                </a:solidFill>
                <a:latin typeface="Univers" panose="020B0503020202020204" pitchFamily="34" charset="0"/>
              </a:rPr>
              <a:t>реалізації</a:t>
            </a:r>
            <a:r>
              <a:rPr lang="ru-RU" sz="2200" b="1" dirty="0">
                <a:solidFill>
                  <a:schemeClr val="bg1"/>
                </a:solidFill>
                <a:latin typeface="Univers" panose="020B0503020202020204" pitchFamily="34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Univers" panose="020B0503020202020204" pitchFamily="34" charset="0"/>
              </a:rPr>
              <a:t>інфраструктурних</a:t>
            </a:r>
            <a:r>
              <a:rPr lang="ru-RU" sz="2200" b="1" dirty="0">
                <a:solidFill>
                  <a:schemeClr val="bg1"/>
                </a:solidFill>
                <a:latin typeface="Univers" panose="020B0503020202020204" pitchFamily="34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Univers" panose="020B0503020202020204" pitchFamily="34" charset="0"/>
              </a:rPr>
              <a:t>проєктів</a:t>
            </a:r>
            <a:endParaRPr lang="LID4096" sz="2200" b="1" dirty="0">
              <a:solidFill>
                <a:schemeClr val="bg1"/>
              </a:solidFill>
              <a:latin typeface="Univers" panose="020B0503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F6946B24-3689-4D1C-A04E-0BCD8118A2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8393115"/>
              </p:ext>
            </p:extLst>
          </p:nvPr>
        </p:nvGraphicFramePr>
        <p:xfrm>
          <a:off x="-647272" y="1688375"/>
          <a:ext cx="11809903" cy="5143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270E67D-F0D7-46DB-BC00-EE410F0686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" y="350838"/>
            <a:ext cx="758771" cy="75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711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67B24F-2BCE-4D67-9086-060CC5462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51ECA1-6F5B-44FA-8899-F64A806A1032}"/>
              </a:ext>
            </a:extLst>
          </p:cNvPr>
          <p:cNvSpPr txBox="1"/>
          <p:nvPr/>
        </p:nvSpPr>
        <p:spPr>
          <a:xfrm>
            <a:off x="812485" y="2288775"/>
            <a:ext cx="720135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4000" b="1" dirty="0">
                <a:solidFill>
                  <a:schemeClr val="bg1"/>
                </a:solidFill>
                <a:latin typeface="Univers" panose="020B0503020202020204" pitchFamily="34" charset="0"/>
                <a:ea typeface="Gadugi" panose="020B0502040204020203" pitchFamily="34" charset="0"/>
              </a:rPr>
              <a:t>деталі</a:t>
            </a:r>
          </a:p>
          <a:p>
            <a:pPr algn="r"/>
            <a:r>
              <a:rPr lang="en-US" sz="4000" b="1" dirty="0">
                <a:solidFill>
                  <a:srgbClr val="1CDFE4"/>
                </a:solidFill>
                <a:latin typeface="Univers" panose="020B0503020202020204" pitchFamily="34" charset="0"/>
                <a:ea typeface="Gadugi" panose="020B0502040204020203" pitchFamily="34" charset="0"/>
                <a:hlinkClick r:id="rId3"/>
              </a:rPr>
              <a:t>pr@eba.com.ua</a:t>
            </a:r>
            <a:endParaRPr lang="en-US" sz="4000" b="1" dirty="0">
              <a:solidFill>
                <a:srgbClr val="1CDFE4"/>
              </a:solidFill>
              <a:latin typeface="Univers" panose="020B0503020202020204" pitchFamily="34" charset="0"/>
              <a:ea typeface="Gadugi" panose="020B0502040204020203" pitchFamily="34" charset="0"/>
            </a:endParaRPr>
          </a:p>
          <a:p>
            <a:pPr algn="r"/>
            <a:r>
              <a:rPr lang="en-US" sz="4000" b="1" dirty="0">
                <a:solidFill>
                  <a:srgbClr val="1CDFE4"/>
                </a:solidFill>
                <a:latin typeface="Univers" panose="020B0503020202020204" pitchFamily="34" charset="0"/>
                <a:ea typeface="Gadugi" panose="020B0502040204020203" pitchFamily="34" charset="0"/>
                <a:hlinkClick r:id="rId4"/>
              </a:rPr>
              <a:t>eba-logistics-committee@eba.com.ua</a:t>
            </a:r>
            <a:r>
              <a:rPr lang="en-US" sz="4000" b="1" dirty="0">
                <a:solidFill>
                  <a:srgbClr val="1CDFE4"/>
                </a:solidFill>
                <a:latin typeface="Univers" panose="020B0503020202020204" pitchFamily="34" charset="0"/>
                <a:ea typeface="Gadugi" panose="020B0502040204020203" pitchFamily="34" charset="0"/>
              </a:rPr>
              <a:t> </a:t>
            </a:r>
          </a:p>
          <a:p>
            <a:pPr algn="ctr"/>
            <a:endParaRPr lang="LID4096" sz="4000" b="1" dirty="0">
              <a:solidFill>
                <a:srgbClr val="1CDFE4"/>
              </a:solidFill>
              <a:latin typeface="Univers" panose="020B0503020202020204" pitchFamily="34" charset="0"/>
              <a:ea typeface="Gadugi" panose="020B0502040204020203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2121323-C24E-4498-BD91-CEF0B568CB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115" y="317625"/>
            <a:ext cx="910579" cy="91057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3A57084-2351-460E-A9BE-5D9F80022A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586" y="-104249"/>
            <a:ext cx="1754326" cy="17543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E200BB-97AA-4DE9-A030-5F486C4C84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26" y="317625"/>
            <a:ext cx="910579" cy="91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871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</TotalTime>
  <Words>343</Words>
  <Application>Microsoft Office PowerPoint</Application>
  <PresentationFormat>Экран (4:3)</PresentationFormat>
  <Paragraphs>140</Paragraphs>
  <Slides>29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Arial</vt:lpstr>
      <vt:lpstr>Arial Black</vt:lpstr>
      <vt:lpstr>Calibri</vt:lpstr>
      <vt:lpstr>Calibri Light</vt:lpstr>
      <vt:lpstr>Univers</vt:lpstr>
      <vt:lpstr>Verdana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Iryna Chuiko</dc:creator>
  <cp:lastModifiedBy>Iryna Chuiko</cp:lastModifiedBy>
  <cp:revision>5</cp:revision>
  <dcterms:created xsi:type="dcterms:W3CDTF">2020-11-14T12:41:03Z</dcterms:created>
  <dcterms:modified xsi:type="dcterms:W3CDTF">2020-11-23T17:47:43Z</dcterms:modified>
</cp:coreProperties>
</file>